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51B5B-F722-134D-AB7F-83820C2E545E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DAAD5-3C52-E047-ACE3-72D6B6B1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DAAD5-3C52-E047-ACE3-72D6B6B1DD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DAAD5-3C52-E047-ACE3-72D6B6B1DD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4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ko-K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5916B7-935F-D54D-B10A-39EAC47C6BFD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738E321-DBCC-C04D-96D3-FA86E8D283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8606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국제정치와 한반도 평화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1333"/>
            <a:ext cx="8229600" cy="39248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2600" dirty="0" smtClean="0"/>
              <a:t>송 영 훈 </a:t>
            </a:r>
            <a:endParaRPr lang="en-US" altLang="ko-KR" sz="2600" dirty="0" smtClean="0"/>
          </a:p>
          <a:p>
            <a:pPr marL="0" indent="0" algn="ctr">
              <a:buNone/>
            </a:pPr>
            <a:r>
              <a:rPr lang="ko-KR" altLang="ko-KR" sz="2600" dirty="0" smtClean="0"/>
              <a:t>(</a:t>
            </a:r>
            <a:r>
              <a:rPr lang="en-US" altLang="ko-KR" sz="2600" dirty="0" smtClean="0"/>
              <a:t>IPUS </a:t>
            </a:r>
            <a:r>
              <a:rPr lang="ko-KR" altLang="en-US" sz="2600" dirty="0" smtClean="0"/>
              <a:t>선임연구원</a:t>
            </a:r>
            <a:r>
              <a:rPr lang="en-US" altLang="ko-KR" sz="2600" dirty="0" smtClean="0"/>
              <a:t>)</a:t>
            </a:r>
            <a:endParaRPr lang="en-US" altLang="ko-KR" sz="2600" dirty="0"/>
          </a:p>
          <a:p>
            <a:pPr marL="0" indent="0">
              <a:buNone/>
            </a:pPr>
            <a:endParaRPr lang="en-US" altLang="ko-KR" sz="2600" dirty="0" smtClean="0"/>
          </a:p>
          <a:p>
            <a:pPr marL="0" indent="0">
              <a:buNone/>
            </a:pPr>
            <a:endParaRPr lang="en-US" altLang="ko-KR" sz="2600" dirty="0"/>
          </a:p>
          <a:p>
            <a:pPr marL="0" indent="0" algn="ctr">
              <a:buNone/>
            </a:pPr>
            <a:r>
              <a:rPr lang="ko-KR" altLang="en-US" sz="2600" dirty="0" smtClean="0"/>
              <a:t>통일아카데미 </a:t>
            </a:r>
            <a:r>
              <a:rPr lang="en-US" altLang="ko-KR" sz="2600" dirty="0" smtClean="0"/>
              <a:t>12</a:t>
            </a:r>
            <a:r>
              <a:rPr lang="ko-KR" altLang="en-US" sz="2600" dirty="0" smtClean="0"/>
              <a:t>기  제</a:t>
            </a:r>
            <a:r>
              <a:rPr lang="en-US" altLang="ko-KR" sz="2600" dirty="0" smtClean="0"/>
              <a:t>1</a:t>
            </a:r>
            <a:r>
              <a:rPr lang="ko-KR" altLang="en-US" sz="2600" dirty="0" smtClean="0"/>
              <a:t>강</a:t>
            </a:r>
            <a:endParaRPr lang="en-US" altLang="ko-KR" sz="2600" dirty="0" smtClean="0"/>
          </a:p>
          <a:p>
            <a:pPr marL="0" indent="0" algn="ctr">
              <a:buNone/>
            </a:pPr>
            <a:endParaRPr lang="en-US" altLang="ko-KR" sz="2600" dirty="0" smtClean="0"/>
          </a:p>
          <a:p>
            <a:pPr marL="0" indent="0" algn="ctr">
              <a:buNone/>
            </a:pPr>
            <a:r>
              <a:rPr lang="ko-KR" altLang="en-US" sz="2600" dirty="0" smtClean="0"/>
              <a:t>서울대학교 통일평화연구원 </a:t>
            </a:r>
            <a:endParaRPr lang="en-US" altLang="ko-KR" sz="2600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93931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분단의 히스테리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연평도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6" y="1417638"/>
            <a:ext cx="32893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22" y="1417638"/>
            <a:ext cx="3835400" cy="21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845" y="3881438"/>
            <a:ext cx="3465577" cy="2307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6" y="4038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6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5433"/>
            <a:ext cx="3819640" cy="238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704144"/>
            <a:ext cx="33909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429000"/>
            <a:ext cx="3479271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40" y="3337286"/>
            <a:ext cx="1191216" cy="1713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305" y="3856568"/>
            <a:ext cx="1526822" cy="1526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275" y="4566356"/>
            <a:ext cx="1711528" cy="16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한중일 영토분쟁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936" b="9936"/>
          <a:stretch>
            <a:fillRect/>
          </a:stretch>
        </p:blipFill>
        <p:spPr>
          <a:xfrm>
            <a:off x="513648" y="1600201"/>
            <a:ext cx="3735858" cy="205457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8" y="3949700"/>
            <a:ext cx="3613699" cy="2548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78466"/>
            <a:ext cx="2271889" cy="2862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783" y="4233333"/>
            <a:ext cx="3019779" cy="22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0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6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미국대선과 한반도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34" y="1417638"/>
            <a:ext cx="35433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833" y="1417638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11" y="3865033"/>
            <a:ext cx="3251200" cy="250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100" y="3865033"/>
            <a:ext cx="2352316" cy="26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샌프란시스코 대지진 </a:t>
            </a:r>
            <a:r>
              <a:rPr lang="en-US" altLang="ko-KR" dirty="0" smtClean="0"/>
              <a:t>(1906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080" b="13080"/>
          <a:stretch>
            <a:fillRect/>
          </a:stretch>
        </p:blipFill>
        <p:spPr>
          <a:xfrm>
            <a:off x="457200" y="1600200"/>
            <a:ext cx="3543417" cy="194874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56" y="3786011"/>
            <a:ext cx="3263900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933" y="1417638"/>
            <a:ext cx="35433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5110" y="4226278"/>
            <a:ext cx="4049889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리히터 규모 </a:t>
            </a:r>
            <a:r>
              <a:rPr lang="en-US" altLang="ko-KR" dirty="0" smtClean="0"/>
              <a:t>8.3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ko-KR" dirty="0" smtClean="0"/>
              <a:t>3,000</a:t>
            </a:r>
            <a:r>
              <a:rPr lang="ko-KR" altLang="en-US" dirty="0" smtClean="0"/>
              <a:t>명 희생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도시건물의 </a:t>
            </a:r>
            <a:r>
              <a:rPr lang="en-US" altLang="ko-KR" dirty="0" smtClean="0"/>
              <a:t>90%</a:t>
            </a:r>
            <a:r>
              <a:rPr lang="ko-KR" altLang="en-US" dirty="0" smtClean="0"/>
              <a:t>가 화재의 피해를 봄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altLang="ko-KR" dirty="0" smtClean="0"/>
              <a:t>2005</a:t>
            </a:r>
            <a:r>
              <a:rPr lang="ko-KR" altLang="en-US" dirty="0" smtClean="0"/>
              <a:t>년 기준 </a:t>
            </a:r>
            <a:r>
              <a:rPr lang="en-US" altLang="ko-KR" dirty="0" smtClean="0"/>
              <a:t>49</a:t>
            </a:r>
            <a:r>
              <a:rPr lang="ko-KR" altLang="en-US" dirty="0" smtClean="0"/>
              <a:t>억달러 </a:t>
            </a:r>
            <a:r>
              <a:rPr lang="en-US" altLang="ko-KR" dirty="0" smtClean="0"/>
              <a:t>(5</a:t>
            </a:r>
            <a:r>
              <a:rPr lang="ko-KR" altLang="en-US" dirty="0" smtClean="0"/>
              <a:t>조</a:t>
            </a:r>
            <a:r>
              <a:rPr lang="en-US" altLang="ko-KR" dirty="0" smtClean="0"/>
              <a:t>3900</a:t>
            </a:r>
            <a:r>
              <a:rPr lang="ko-KR" altLang="en-US" dirty="0" smtClean="0"/>
              <a:t>억원</a:t>
            </a:r>
            <a:r>
              <a:rPr lang="en-US" altLang="ko-KR" dirty="0" smtClean="0"/>
              <a:t>,</a:t>
            </a:r>
            <a:r>
              <a:rPr lang="ko-KR" altLang="en-US" dirty="0" smtClean="0"/>
              <a:t> 환율 </a:t>
            </a:r>
            <a:r>
              <a:rPr lang="en-US" altLang="ko-KR" dirty="0" smtClean="0"/>
              <a:t>1</a:t>
            </a:r>
            <a:r>
              <a:rPr lang="ko-KR" altLang="en-US" dirty="0" smtClean="0"/>
              <a:t>달러</a:t>
            </a:r>
            <a:r>
              <a:rPr lang="en-US" altLang="ko-KR" dirty="0" smtClean="0"/>
              <a:t>=1,100</a:t>
            </a:r>
            <a:r>
              <a:rPr lang="ko-KR" altLang="en-US" dirty="0" smtClean="0"/>
              <a:t>원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27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대지진 </a:t>
            </a:r>
            <a:r>
              <a:rPr lang="en-US" altLang="ko-KR" dirty="0" smtClean="0"/>
              <a:t>(2011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32111" y="3944057"/>
            <a:ext cx="416277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모멘트 규모 </a:t>
            </a:r>
            <a:r>
              <a:rPr lang="ko-KR" altLang="ko-KR" dirty="0" smtClean="0"/>
              <a:t>9</a:t>
            </a:r>
            <a:r>
              <a:rPr lang="en-US" altLang="ko-KR" dirty="0" smtClean="0"/>
              <a:t>.0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사망 </a:t>
            </a:r>
            <a:r>
              <a:rPr lang="en-US" altLang="ko-KR" dirty="0" smtClean="0"/>
              <a:t>15,854,</a:t>
            </a:r>
            <a:r>
              <a:rPr lang="ko-KR" altLang="en-US" dirty="0" smtClean="0"/>
              <a:t> 실종 </a:t>
            </a:r>
            <a:r>
              <a:rPr lang="en-US" altLang="ko-KR" dirty="0" smtClean="0"/>
              <a:t>3,155,</a:t>
            </a:r>
            <a:r>
              <a:rPr lang="ko-KR" altLang="en-US" dirty="0" smtClean="0"/>
              <a:t> 부상 </a:t>
            </a:r>
            <a:r>
              <a:rPr lang="en-US" altLang="ko-KR" dirty="0" smtClean="0"/>
              <a:t>26,992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지진 해일 </a:t>
            </a:r>
            <a:r>
              <a:rPr lang="en-US" altLang="ko-KR" dirty="0" smtClean="0"/>
              <a:t>(</a:t>
            </a:r>
            <a:r>
              <a:rPr lang="ko-KR" altLang="en-US" dirty="0" smtClean="0"/>
              <a:t>쓰나미</a:t>
            </a:r>
            <a:r>
              <a:rPr lang="en-US" altLang="ko-KR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후쿠시마 원전사고 발생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ko-KR" altLang="en-US" dirty="0" smtClean="0"/>
              <a:t>피해는 진행 중임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8467"/>
            <a:ext cx="35179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11" y="1295400"/>
            <a:ext cx="37973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3839634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누가 승자이고 패자인가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1722" y="1417638"/>
            <a:ext cx="41627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Asking who won a given war, someone has said, is like asking who won the San Francisco earthquake.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50" y="1451501"/>
            <a:ext cx="309880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567" y="2733383"/>
            <a:ext cx="2832100" cy="287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2316" y="4301227"/>
            <a:ext cx="454999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That I wars there is no victory but only varying degrees of defeat is a proposition that has gained increasing acceptance in the twentieth century.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0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046" y="196497"/>
            <a:ext cx="4329288" cy="1143000"/>
          </a:xfrm>
        </p:spPr>
        <p:txBody>
          <a:bodyPr/>
          <a:lstStyle/>
          <a:p>
            <a:r>
              <a:rPr lang="en-US" dirty="0" smtClean="0"/>
              <a:t>The Protester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88" y="515052"/>
            <a:ext cx="2463800" cy="330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58" y="4025897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44" y="1528229"/>
            <a:ext cx="3613977" cy="48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733" y="912988"/>
            <a:ext cx="35052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979" y="3554589"/>
            <a:ext cx="3834410" cy="2546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21" y="1093611"/>
            <a:ext cx="3595970" cy="47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분단의 히스테리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정상회담 </a:t>
            </a:r>
            <a:r>
              <a:rPr lang="en-US" altLang="ko-KR" dirty="0" smtClean="0"/>
              <a:t>2000)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8" y="1354666"/>
            <a:ext cx="33782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354666"/>
            <a:ext cx="3683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67" y="3876323"/>
            <a:ext cx="35052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023" y="3876323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분단의 히스테리 </a:t>
            </a:r>
            <a:r>
              <a:rPr lang="en-US" altLang="ko-KR" dirty="0" smtClean="0"/>
              <a:t>(2007)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1056"/>
            <a:ext cx="40259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7056"/>
            <a:ext cx="3213100" cy="252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56" y="1531056"/>
            <a:ext cx="3556000" cy="200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742" y="389043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6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분단의 히스테리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천안함</a:t>
            </a:r>
            <a:r>
              <a:rPr lang="en-US" altLang="ko-KR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59" y="1417638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011" y="1317984"/>
            <a:ext cx="38862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97" y="3880555"/>
            <a:ext cx="3534068" cy="2349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240" y="3599260"/>
            <a:ext cx="3873500" cy="292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3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174</TotalTime>
  <Words>151</Words>
  <Application>Microsoft Macintosh PowerPoint</Application>
  <PresentationFormat>On-screen Show (4:3)</PresentationFormat>
  <Paragraphs>32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국제정치와 한반도 평화</vt:lpstr>
      <vt:lpstr>샌프란시스코 대지진 (1906년)</vt:lpstr>
      <vt:lpstr>일본 대지진 (2011년)</vt:lpstr>
      <vt:lpstr>누가 승자이고 패자인가?</vt:lpstr>
      <vt:lpstr>The Protester</vt:lpstr>
      <vt:lpstr>PowerPoint Presentation</vt:lpstr>
      <vt:lpstr>분단의 히스테리 (정상회담 2000)</vt:lpstr>
      <vt:lpstr>분단의 히스테리 (2007)</vt:lpstr>
      <vt:lpstr>분단의 히스테리 (천안함)</vt:lpstr>
      <vt:lpstr>분단의 히스테리 (연평도)</vt:lpstr>
      <vt:lpstr>PowerPoint Presentation</vt:lpstr>
      <vt:lpstr>한중일 영토분쟁</vt:lpstr>
      <vt:lpstr>PowerPoint Presentation</vt:lpstr>
      <vt:lpstr>미국대선과 한반도</vt:lpstr>
    </vt:vector>
  </TitlesOfParts>
  <Company>younghoon.song@gmail.com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샌프란시스코 대지진 (1906년)</dc:title>
  <dc:creator>Young Hoon Song</dc:creator>
  <cp:lastModifiedBy>Young Hoon Song</cp:lastModifiedBy>
  <cp:revision>10</cp:revision>
  <dcterms:created xsi:type="dcterms:W3CDTF">2012-10-09T02:20:06Z</dcterms:created>
  <dcterms:modified xsi:type="dcterms:W3CDTF">2012-10-09T05:14:30Z</dcterms:modified>
</cp:coreProperties>
</file>