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28"/>
  </p:notesMasterIdLst>
  <p:handoutMasterIdLst>
    <p:handoutMasterId r:id="rId29"/>
  </p:handoutMasterIdLst>
  <p:sldIdLst>
    <p:sldId id="256" r:id="rId2"/>
    <p:sldId id="373" r:id="rId3"/>
    <p:sldId id="352" r:id="rId4"/>
    <p:sldId id="356" r:id="rId5"/>
    <p:sldId id="397" r:id="rId6"/>
    <p:sldId id="396" r:id="rId7"/>
    <p:sldId id="394" r:id="rId8"/>
    <p:sldId id="398" r:id="rId9"/>
    <p:sldId id="350" r:id="rId10"/>
    <p:sldId id="351" r:id="rId11"/>
    <p:sldId id="368" r:id="rId12"/>
    <p:sldId id="358" r:id="rId13"/>
    <p:sldId id="395" r:id="rId14"/>
    <p:sldId id="361" r:id="rId15"/>
    <p:sldId id="390" r:id="rId16"/>
    <p:sldId id="391" r:id="rId17"/>
    <p:sldId id="399" r:id="rId18"/>
    <p:sldId id="384" r:id="rId19"/>
    <p:sldId id="385" r:id="rId20"/>
    <p:sldId id="386" r:id="rId21"/>
    <p:sldId id="387" r:id="rId22"/>
    <p:sldId id="388" r:id="rId23"/>
    <p:sldId id="389" r:id="rId24"/>
    <p:sldId id="392" r:id="rId25"/>
    <p:sldId id="393" r:id="rId26"/>
    <p:sldId id="383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 xmlns:mv="urn:schemas-microsoft-com:mac:vml" xmlns:mc="http://schemas.openxmlformats.org/markup-compatibility/2006">
        <p15:guide id="1" orient="horz" pos="164">
          <p15:clr>
            <a:srgbClr val="A4A3A4"/>
          </p15:clr>
        </p15:guide>
        <p15:guide id="2" orient="horz" pos="1117">
          <p15:clr>
            <a:srgbClr val="A4A3A4"/>
          </p15:clr>
        </p15:guide>
        <p15:guide id="3" orient="horz" pos="4156">
          <p15:clr>
            <a:srgbClr val="A4A3A4"/>
          </p15:clr>
        </p15:guide>
        <p15:guide id="4" orient="horz" pos="4065">
          <p15:clr>
            <a:srgbClr val="A4A3A4"/>
          </p15:clr>
        </p15:guide>
        <p15:guide id="5" orient="horz" pos="602">
          <p15:clr>
            <a:srgbClr val="A4A3A4"/>
          </p15:clr>
        </p15:guide>
        <p15:guide id="6" orient="horz" pos="799">
          <p15:clr>
            <a:srgbClr val="A4A3A4"/>
          </p15:clr>
        </p15:guide>
        <p15:guide id="7" orient="horz" pos="3113">
          <p15:clr>
            <a:srgbClr val="A4A3A4"/>
          </p15:clr>
        </p15:guide>
        <p15:guide id="8" pos="158">
          <p15:clr>
            <a:srgbClr val="A4A3A4"/>
          </p15:clr>
        </p15:guide>
        <p15:guide id="9" pos="5615">
          <p15:clr>
            <a:srgbClr val="A4A3A4"/>
          </p15:clr>
        </p15:guide>
        <p15:guide id="10" pos="496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 frameSlides="1"/>
  <p:clrMru>
    <a:srgbClr val="FDEDCA"/>
    <a:srgbClr val="55C35D"/>
    <a:srgbClr val="20EBB8"/>
    <a:srgbClr val="C2CD23"/>
    <a:srgbClr val="DA4D5C"/>
    <a:srgbClr val="ED2B42"/>
    <a:srgbClr val="FCDB95"/>
    <a:srgbClr val="DCDDDE"/>
    <a:srgbClr val="CCCED0"/>
    <a:srgbClr val="C4CF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xmlns:mv="urn:schemas-microsoft-com:mac:vml" xmlns:mc="http://schemas.openxmlformats.org/markup-compatibility/2006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425" autoAdjust="0"/>
    <p:restoredTop sz="92504" autoAdjust="0"/>
  </p:normalViewPr>
  <p:slideViewPr>
    <p:cSldViewPr showGuides="1">
      <p:cViewPr>
        <p:scale>
          <a:sx n="100" d="100"/>
          <a:sy n="100" d="100"/>
        </p:scale>
        <p:origin x="-798" y="-72"/>
      </p:cViewPr>
      <p:guideLst>
        <p:guide orient="horz" pos="164"/>
        <p:guide orient="horz" pos="1117"/>
        <p:guide orient="horz" pos="4156"/>
        <p:guide orient="horz" pos="4065"/>
        <p:guide orient="horz" pos="602"/>
        <p:guide orient="horz" pos="799"/>
        <p:guide orient="horz" pos="3113"/>
        <p:guide pos="158"/>
        <p:guide pos="5615"/>
        <p:guide pos="496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98" d="100"/>
          <a:sy n="98" d="100"/>
        </p:scale>
        <p:origin x="-3464" y="-10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F3259D2-EB02-1B4A-A8E9-D309C2920C30}" type="doc">
      <dgm:prSet loTypeId="urn:microsoft.com/office/officeart/2005/8/layout/list1" loCatId="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8803B58-E59F-8D40-B6F8-E495819D7A21}">
      <dgm:prSet phldrT="[Text]"/>
      <dgm:spPr/>
      <dgm:t>
        <a:bodyPr/>
        <a:lstStyle/>
        <a:p>
          <a:r>
            <a:rPr lang="en-US" dirty="0" smtClean="0"/>
            <a:t>Input-output structure</a:t>
          </a:r>
          <a:endParaRPr lang="en-US" dirty="0"/>
        </a:p>
      </dgm:t>
    </dgm:pt>
    <dgm:pt modelId="{3E3C74C4-80E1-624B-9D3C-62240796692C}" type="parTrans" cxnId="{DD4C68A7-03DA-1041-A00C-9A8786F3328A}">
      <dgm:prSet/>
      <dgm:spPr/>
      <dgm:t>
        <a:bodyPr/>
        <a:lstStyle/>
        <a:p>
          <a:endParaRPr lang="en-US"/>
        </a:p>
      </dgm:t>
    </dgm:pt>
    <dgm:pt modelId="{0FE6C79E-0410-DA43-96C4-1B3CC42C81CA}" type="sibTrans" cxnId="{DD4C68A7-03DA-1041-A00C-9A8786F3328A}">
      <dgm:prSet/>
      <dgm:spPr/>
      <dgm:t>
        <a:bodyPr/>
        <a:lstStyle/>
        <a:p>
          <a:endParaRPr lang="en-US"/>
        </a:p>
      </dgm:t>
    </dgm:pt>
    <dgm:pt modelId="{38DB0298-34F6-264E-AF66-48E3ACD7D3CA}">
      <dgm:prSet phldrT="[Text]"/>
      <dgm:spPr/>
      <dgm:t>
        <a:bodyPr/>
        <a:lstStyle/>
        <a:p>
          <a:r>
            <a:rPr lang="en-US" dirty="0" smtClean="0"/>
            <a:t>Governance structures</a:t>
          </a:r>
          <a:endParaRPr lang="en-US" dirty="0"/>
        </a:p>
      </dgm:t>
    </dgm:pt>
    <dgm:pt modelId="{F7CF0F7E-3A86-094C-BBB7-93E880233DA3}" type="parTrans" cxnId="{441A3106-1D36-8643-BE52-77A0454BEC4C}">
      <dgm:prSet/>
      <dgm:spPr/>
      <dgm:t>
        <a:bodyPr/>
        <a:lstStyle/>
        <a:p>
          <a:endParaRPr lang="en-US"/>
        </a:p>
      </dgm:t>
    </dgm:pt>
    <dgm:pt modelId="{25D91F57-DD37-3D4E-AEE2-6E16FB75FFFD}" type="sibTrans" cxnId="{441A3106-1D36-8643-BE52-77A0454BEC4C}">
      <dgm:prSet/>
      <dgm:spPr/>
      <dgm:t>
        <a:bodyPr/>
        <a:lstStyle/>
        <a:p>
          <a:endParaRPr lang="en-US"/>
        </a:p>
      </dgm:t>
    </dgm:pt>
    <dgm:pt modelId="{6807FC24-DD88-4945-97A9-EE5D1EE39564}">
      <dgm:prSet phldrT="[Text]"/>
      <dgm:spPr/>
      <dgm:t>
        <a:bodyPr/>
        <a:lstStyle/>
        <a:p>
          <a:r>
            <a:rPr lang="en-US" dirty="0" smtClean="0"/>
            <a:t>Institutional framework</a:t>
          </a:r>
          <a:endParaRPr lang="en-US" dirty="0"/>
        </a:p>
      </dgm:t>
    </dgm:pt>
    <dgm:pt modelId="{CB59C58E-1EF0-B44C-809A-24259286FD7A}" type="parTrans" cxnId="{43237737-2496-664C-90CF-2E0DDAF33599}">
      <dgm:prSet/>
      <dgm:spPr/>
    </dgm:pt>
    <dgm:pt modelId="{33B09FD8-767B-994E-ACE5-73E85133E516}" type="sibTrans" cxnId="{43237737-2496-664C-90CF-2E0DDAF33599}">
      <dgm:prSet/>
      <dgm:spPr/>
    </dgm:pt>
    <dgm:pt modelId="{C305F8F0-53BA-8443-9632-A6D95DDD8E3D}">
      <dgm:prSet phldrT="[Text]"/>
      <dgm:spPr/>
      <dgm:t>
        <a:bodyPr/>
        <a:lstStyle/>
        <a:p>
          <a:r>
            <a:rPr lang="en-US" dirty="0" smtClean="0"/>
            <a:t>Processes of inputs and outputs (supply, production, distribution, retail)</a:t>
          </a:r>
          <a:endParaRPr lang="en-US" dirty="0"/>
        </a:p>
      </dgm:t>
    </dgm:pt>
    <dgm:pt modelId="{5E2758F7-204F-1441-AFC2-08DD5F7FCDC0}" type="parTrans" cxnId="{81D3C969-3FA5-E549-A90D-26C5D9A88008}">
      <dgm:prSet/>
      <dgm:spPr/>
    </dgm:pt>
    <dgm:pt modelId="{C157FF72-8288-F945-8811-78B105F4D7ED}" type="sibTrans" cxnId="{81D3C969-3FA5-E549-A90D-26C5D9A88008}">
      <dgm:prSet/>
      <dgm:spPr/>
    </dgm:pt>
    <dgm:pt modelId="{CCF3876B-40E5-5141-9BBB-440E8272DFB2}">
      <dgm:prSet phldrT="[Text]"/>
      <dgm:spPr/>
      <dgm:t>
        <a:bodyPr/>
        <a:lstStyle/>
        <a:p>
          <a:r>
            <a:rPr lang="en-US" dirty="0" smtClean="0"/>
            <a:t>Territorial locations and extent of GVC nodes</a:t>
          </a:r>
          <a:endParaRPr lang="en-US" dirty="0"/>
        </a:p>
      </dgm:t>
    </dgm:pt>
    <dgm:pt modelId="{841316AF-6A10-274A-A91B-245FF131CB95}" type="parTrans" cxnId="{63DFAED0-8C63-D441-BA60-671B6E88BBB8}">
      <dgm:prSet/>
      <dgm:spPr/>
    </dgm:pt>
    <dgm:pt modelId="{12025BE1-0DEE-FB4A-AC2F-B0B57EAF8259}" type="sibTrans" cxnId="{63DFAED0-8C63-D441-BA60-671B6E88BBB8}">
      <dgm:prSet/>
      <dgm:spPr/>
    </dgm:pt>
    <dgm:pt modelId="{757A6A8E-94DD-3C48-A37B-A6E4A2CA3D37}">
      <dgm:prSet phldrT="[Text]"/>
      <dgm:spPr/>
      <dgm:t>
        <a:bodyPr/>
        <a:lstStyle/>
        <a:p>
          <a:r>
            <a:rPr lang="en-US" dirty="0" smtClean="0"/>
            <a:t>Nature of nodes</a:t>
          </a:r>
          <a:endParaRPr lang="en-US" dirty="0"/>
        </a:p>
      </dgm:t>
    </dgm:pt>
    <dgm:pt modelId="{E12F3963-AE6E-D04F-9FFB-CDFFE5E951D5}" type="parTrans" cxnId="{435CCF38-9C42-D241-90AE-7FB65EE51DD6}">
      <dgm:prSet/>
      <dgm:spPr/>
    </dgm:pt>
    <dgm:pt modelId="{17D9F489-A8D6-2A4E-83AE-2A5909C5FCA8}" type="sibTrans" cxnId="{435CCF38-9C42-D241-90AE-7FB65EE51DD6}">
      <dgm:prSet/>
      <dgm:spPr/>
    </dgm:pt>
    <dgm:pt modelId="{33091601-CAAD-3A49-AE4A-39F3CFC8009D}">
      <dgm:prSet phldrT="[Text]"/>
      <dgm:spPr/>
      <dgm:t>
        <a:bodyPr/>
        <a:lstStyle/>
        <a:p>
          <a:r>
            <a:rPr lang="en-US" dirty="0" smtClean="0"/>
            <a:t>Relationships between nodes</a:t>
          </a:r>
          <a:endParaRPr lang="en-US" dirty="0"/>
        </a:p>
      </dgm:t>
    </dgm:pt>
    <dgm:pt modelId="{44939758-FFAF-1946-8B09-3B68F85F4D83}" type="parTrans" cxnId="{A8E39474-2E51-4E44-94E9-EAF60192A1B9}">
      <dgm:prSet/>
      <dgm:spPr/>
    </dgm:pt>
    <dgm:pt modelId="{989BABF7-37BE-9C49-B901-6A493BDF7935}" type="sibTrans" cxnId="{A8E39474-2E51-4E44-94E9-EAF60192A1B9}">
      <dgm:prSet/>
      <dgm:spPr/>
    </dgm:pt>
    <dgm:pt modelId="{FEDFF34C-2AEE-8947-AC23-F674E9C2E13F}">
      <dgm:prSet phldrT="[Text]"/>
      <dgm:spPr/>
      <dgm:t>
        <a:bodyPr/>
        <a:lstStyle/>
        <a:p>
          <a:r>
            <a:rPr lang="en-US" dirty="0" smtClean="0"/>
            <a:t>Location of value capture</a:t>
          </a:r>
          <a:endParaRPr lang="en-US" dirty="0"/>
        </a:p>
      </dgm:t>
    </dgm:pt>
    <dgm:pt modelId="{E8D2CF84-CB4C-DE4B-B088-C35B06F48355}" type="parTrans" cxnId="{7F075B93-6657-194C-810D-A0C044F84830}">
      <dgm:prSet/>
      <dgm:spPr/>
    </dgm:pt>
    <dgm:pt modelId="{8D7B88EC-953E-7743-860D-34ECB888B266}" type="sibTrans" cxnId="{7F075B93-6657-194C-810D-A0C044F84830}">
      <dgm:prSet/>
      <dgm:spPr/>
    </dgm:pt>
    <dgm:pt modelId="{163FCD40-BAA4-4C4D-A123-B26ED30770D7}">
      <dgm:prSet phldrT="[Text]"/>
      <dgm:spPr/>
      <dgm:t>
        <a:bodyPr/>
        <a:lstStyle/>
        <a:p>
          <a:r>
            <a:rPr lang="en-US" dirty="0" smtClean="0"/>
            <a:t>Geographic scope</a:t>
          </a:r>
          <a:endParaRPr lang="en-US" dirty="0"/>
        </a:p>
      </dgm:t>
    </dgm:pt>
    <dgm:pt modelId="{158A8E63-00CD-B24E-8E8D-6A9695FEA817}" type="parTrans" cxnId="{965626FD-6467-354B-81DE-32923A0E0C49}">
      <dgm:prSet/>
      <dgm:spPr/>
    </dgm:pt>
    <dgm:pt modelId="{6EF056B8-19CA-3741-BD4C-EB6C243F0970}" type="sibTrans" cxnId="{965626FD-6467-354B-81DE-32923A0E0C49}">
      <dgm:prSet/>
      <dgm:spPr/>
    </dgm:pt>
    <dgm:pt modelId="{EB8C7A58-45AE-F54D-A2F9-9D5A76C3993D}">
      <dgm:prSet phldrT="[Text]"/>
      <dgm:spPr/>
      <dgm:t>
        <a:bodyPr/>
        <a:lstStyle/>
        <a:p>
          <a:r>
            <a:rPr lang="en-US" dirty="0" smtClean="0"/>
            <a:t>Political and economic conditions under which GVC operates</a:t>
          </a:r>
          <a:endParaRPr lang="en-US" dirty="0"/>
        </a:p>
      </dgm:t>
    </dgm:pt>
    <dgm:pt modelId="{FAF980C1-9033-004C-962E-5DC0115DC81F}" type="parTrans" cxnId="{13243A48-8B74-8C4F-AFBE-60D5DEC5833F}">
      <dgm:prSet/>
      <dgm:spPr/>
    </dgm:pt>
    <dgm:pt modelId="{86181C2F-849F-0E4B-9CAE-27A58217BEA2}" type="sibTrans" cxnId="{13243A48-8B74-8C4F-AFBE-60D5DEC5833F}">
      <dgm:prSet/>
      <dgm:spPr/>
    </dgm:pt>
    <dgm:pt modelId="{7FF89569-817B-2F40-AD05-A0E4E3B80E49}" type="pres">
      <dgm:prSet presAssocID="{0F3259D2-EB02-1B4A-A8E9-D309C2920C30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11B2624-4EC1-3640-AACE-DEAF2D059AFD}" type="pres">
      <dgm:prSet presAssocID="{D8803B58-E59F-8D40-B6F8-E495819D7A21}" presName="parentLin" presStyleCnt="0"/>
      <dgm:spPr/>
      <dgm:t>
        <a:bodyPr/>
        <a:lstStyle/>
        <a:p>
          <a:endParaRPr lang="en-US"/>
        </a:p>
      </dgm:t>
    </dgm:pt>
    <dgm:pt modelId="{930634D7-97E6-A046-B879-D503B9E602C6}" type="pres">
      <dgm:prSet presAssocID="{D8803B58-E59F-8D40-B6F8-E495819D7A21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8A4C0C87-2B86-B040-B7D8-B5BC458C0281}" type="pres">
      <dgm:prSet presAssocID="{D8803B58-E59F-8D40-B6F8-E495819D7A21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CDFFCDF-1E08-174B-B7A2-8767F2B4EC7D}" type="pres">
      <dgm:prSet presAssocID="{D8803B58-E59F-8D40-B6F8-E495819D7A21}" presName="negativeSpace" presStyleCnt="0"/>
      <dgm:spPr/>
      <dgm:t>
        <a:bodyPr/>
        <a:lstStyle/>
        <a:p>
          <a:endParaRPr lang="en-US"/>
        </a:p>
      </dgm:t>
    </dgm:pt>
    <dgm:pt modelId="{011B9A54-3199-6D44-847E-A04ADA4FE6EE}" type="pres">
      <dgm:prSet presAssocID="{D8803B58-E59F-8D40-B6F8-E495819D7A21}" presName="childText" presStyleLbl="conFgAcc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D9D9877-9D73-D24F-AEC3-1968179EC547}" type="pres">
      <dgm:prSet presAssocID="{0FE6C79E-0410-DA43-96C4-1B3CC42C81CA}" presName="spaceBetweenRectangles" presStyleCnt="0"/>
      <dgm:spPr/>
      <dgm:t>
        <a:bodyPr/>
        <a:lstStyle/>
        <a:p>
          <a:endParaRPr lang="en-US"/>
        </a:p>
      </dgm:t>
    </dgm:pt>
    <dgm:pt modelId="{CED0BB7C-314F-EE4E-A964-79B482050A6D}" type="pres">
      <dgm:prSet presAssocID="{163FCD40-BAA4-4C4D-A123-B26ED30770D7}" presName="parentLin" presStyleCnt="0"/>
      <dgm:spPr/>
      <dgm:t>
        <a:bodyPr/>
        <a:lstStyle/>
        <a:p>
          <a:endParaRPr lang="en-US"/>
        </a:p>
      </dgm:t>
    </dgm:pt>
    <dgm:pt modelId="{987B9C24-D124-3041-9971-DE82B0BCB014}" type="pres">
      <dgm:prSet presAssocID="{163FCD40-BAA4-4C4D-A123-B26ED30770D7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CBE6B42A-B967-7948-BC06-68CB7F88932C}" type="pres">
      <dgm:prSet presAssocID="{163FCD40-BAA4-4C4D-A123-B26ED30770D7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12A3494-D112-B540-893B-BCB79859E49D}" type="pres">
      <dgm:prSet presAssocID="{163FCD40-BAA4-4C4D-A123-B26ED30770D7}" presName="negativeSpace" presStyleCnt="0"/>
      <dgm:spPr/>
      <dgm:t>
        <a:bodyPr/>
        <a:lstStyle/>
        <a:p>
          <a:endParaRPr lang="en-US"/>
        </a:p>
      </dgm:t>
    </dgm:pt>
    <dgm:pt modelId="{4841D007-42CE-1842-8279-7129FFF0B79C}" type="pres">
      <dgm:prSet presAssocID="{163FCD40-BAA4-4C4D-A123-B26ED30770D7}" presName="childText" presStyleLbl="conFgAcc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140BE7-2020-FF4C-AEC3-9EEBEF1D4263}" type="pres">
      <dgm:prSet presAssocID="{6EF056B8-19CA-3741-BD4C-EB6C243F0970}" presName="spaceBetweenRectangles" presStyleCnt="0"/>
      <dgm:spPr/>
      <dgm:t>
        <a:bodyPr/>
        <a:lstStyle/>
        <a:p>
          <a:endParaRPr lang="en-US"/>
        </a:p>
      </dgm:t>
    </dgm:pt>
    <dgm:pt modelId="{D99FF845-AE2E-274F-AAA6-66CD61538B2C}" type="pres">
      <dgm:prSet presAssocID="{38DB0298-34F6-264E-AF66-48E3ACD7D3CA}" presName="parentLin" presStyleCnt="0"/>
      <dgm:spPr/>
      <dgm:t>
        <a:bodyPr/>
        <a:lstStyle/>
        <a:p>
          <a:endParaRPr lang="en-US"/>
        </a:p>
      </dgm:t>
    </dgm:pt>
    <dgm:pt modelId="{07DCCD32-A5A3-E346-A39B-066236DB9907}" type="pres">
      <dgm:prSet presAssocID="{38DB0298-34F6-264E-AF66-48E3ACD7D3CA}" presName="parentLeftMargin" presStyleLbl="node1" presStyleIdx="1" presStyleCnt="4"/>
      <dgm:spPr/>
      <dgm:t>
        <a:bodyPr/>
        <a:lstStyle/>
        <a:p>
          <a:endParaRPr lang="en-US"/>
        </a:p>
      </dgm:t>
    </dgm:pt>
    <dgm:pt modelId="{2B073C1B-7E77-874D-B000-0B6DDAD3C001}" type="pres">
      <dgm:prSet presAssocID="{38DB0298-34F6-264E-AF66-48E3ACD7D3CA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D4DCD63-93D5-3C40-BBE2-F9A3DFE458A7}" type="pres">
      <dgm:prSet presAssocID="{38DB0298-34F6-264E-AF66-48E3ACD7D3CA}" presName="negativeSpace" presStyleCnt="0"/>
      <dgm:spPr/>
      <dgm:t>
        <a:bodyPr/>
        <a:lstStyle/>
        <a:p>
          <a:endParaRPr lang="en-US"/>
        </a:p>
      </dgm:t>
    </dgm:pt>
    <dgm:pt modelId="{E69121E5-5101-FF42-AFBD-7301BD13FC59}" type="pres">
      <dgm:prSet presAssocID="{38DB0298-34F6-264E-AF66-48E3ACD7D3CA}" presName="childText" presStyleLbl="conFgAcc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1F12DDC-B2F4-D740-8D26-24E42900E0F3}" type="pres">
      <dgm:prSet presAssocID="{25D91F57-DD37-3D4E-AEE2-6E16FB75FFFD}" presName="spaceBetweenRectangles" presStyleCnt="0"/>
      <dgm:spPr/>
      <dgm:t>
        <a:bodyPr/>
        <a:lstStyle/>
        <a:p>
          <a:endParaRPr lang="en-US"/>
        </a:p>
      </dgm:t>
    </dgm:pt>
    <dgm:pt modelId="{FBB3C655-135E-4E4D-A29B-0071E02EE821}" type="pres">
      <dgm:prSet presAssocID="{6807FC24-DD88-4945-97A9-EE5D1EE39564}" presName="parentLin" presStyleCnt="0"/>
      <dgm:spPr/>
      <dgm:t>
        <a:bodyPr/>
        <a:lstStyle/>
        <a:p>
          <a:endParaRPr lang="en-US"/>
        </a:p>
      </dgm:t>
    </dgm:pt>
    <dgm:pt modelId="{32C7E5D8-272C-844C-963C-B64127960304}" type="pres">
      <dgm:prSet presAssocID="{6807FC24-DD88-4945-97A9-EE5D1EE39564}" presName="parentLeftMargin" presStyleLbl="node1" presStyleIdx="2" presStyleCnt="4"/>
      <dgm:spPr/>
      <dgm:t>
        <a:bodyPr/>
        <a:lstStyle/>
        <a:p>
          <a:endParaRPr lang="en-US"/>
        </a:p>
      </dgm:t>
    </dgm:pt>
    <dgm:pt modelId="{3E490104-4007-A647-BE4D-39FA3F8C2231}" type="pres">
      <dgm:prSet presAssocID="{6807FC24-DD88-4945-97A9-EE5D1EE39564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FE4B6FF-B5B2-0244-B822-FFD845882F3E}" type="pres">
      <dgm:prSet presAssocID="{6807FC24-DD88-4945-97A9-EE5D1EE39564}" presName="negativeSpace" presStyleCnt="0"/>
      <dgm:spPr/>
      <dgm:t>
        <a:bodyPr/>
        <a:lstStyle/>
        <a:p>
          <a:endParaRPr lang="en-US"/>
        </a:p>
      </dgm:t>
    </dgm:pt>
    <dgm:pt modelId="{C9E19422-F906-D345-977A-426529C2A3F4}" type="pres">
      <dgm:prSet presAssocID="{6807FC24-DD88-4945-97A9-EE5D1EE39564}" presName="childText" presStyleLbl="conFgAcc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0EF5701-3365-F04F-9D4C-8E639D83387A}" type="presOf" srcId="{38DB0298-34F6-264E-AF66-48E3ACD7D3CA}" destId="{07DCCD32-A5A3-E346-A39B-066236DB9907}" srcOrd="0" destOrd="0" presId="urn:microsoft.com/office/officeart/2005/8/layout/list1"/>
    <dgm:cxn modelId="{43237737-2496-664C-90CF-2E0DDAF33599}" srcId="{0F3259D2-EB02-1B4A-A8E9-D309C2920C30}" destId="{6807FC24-DD88-4945-97A9-EE5D1EE39564}" srcOrd="3" destOrd="0" parTransId="{CB59C58E-1EF0-B44C-809A-24259286FD7A}" sibTransId="{33B09FD8-767B-994E-ACE5-73E85133E516}"/>
    <dgm:cxn modelId="{DD4C68A7-03DA-1041-A00C-9A8786F3328A}" srcId="{0F3259D2-EB02-1B4A-A8E9-D309C2920C30}" destId="{D8803B58-E59F-8D40-B6F8-E495819D7A21}" srcOrd="0" destOrd="0" parTransId="{3E3C74C4-80E1-624B-9D3C-62240796692C}" sibTransId="{0FE6C79E-0410-DA43-96C4-1B3CC42C81CA}"/>
    <dgm:cxn modelId="{C659DBD2-6948-4C47-A2AE-2752FC013543}" type="presOf" srcId="{D8803B58-E59F-8D40-B6F8-E495819D7A21}" destId="{930634D7-97E6-A046-B879-D503B9E602C6}" srcOrd="0" destOrd="0" presId="urn:microsoft.com/office/officeart/2005/8/layout/list1"/>
    <dgm:cxn modelId="{A8E39474-2E51-4E44-94E9-EAF60192A1B9}" srcId="{38DB0298-34F6-264E-AF66-48E3ACD7D3CA}" destId="{33091601-CAAD-3A49-AE4A-39F3CFC8009D}" srcOrd="1" destOrd="0" parTransId="{44939758-FFAF-1946-8B09-3B68F85F4D83}" sibTransId="{989BABF7-37BE-9C49-B901-6A493BDF7935}"/>
    <dgm:cxn modelId="{13243A48-8B74-8C4F-AFBE-60D5DEC5833F}" srcId="{6807FC24-DD88-4945-97A9-EE5D1EE39564}" destId="{EB8C7A58-45AE-F54D-A2F9-9D5A76C3993D}" srcOrd="0" destOrd="0" parTransId="{FAF980C1-9033-004C-962E-5DC0115DC81F}" sibTransId="{86181C2F-849F-0E4B-9CAE-27A58217BEA2}"/>
    <dgm:cxn modelId="{BA893CDF-0AE3-E146-9D0F-D27B79839387}" type="presOf" srcId="{CCF3876B-40E5-5141-9BBB-440E8272DFB2}" destId="{4841D007-42CE-1842-8279-7129FFF0B79C}" srcOrd="0" destOrd="0" presId="urn:microsoft.com/office/officeart/2005/8/layout/list1"/>
    <dgm:cxn modelId="{7F075B93-6657-194C-810D-A0C044F84830}" srcId="{38DB0298-34F6-264E-AF66-48E3ACD7D3CA}" destId="{FEDFF34C-2AEE-8947-AC23-F674E9C2E13F}" srcOrd="2" destOrd="0" parTransId="{E8D2CF84-CB4C-DE4B-B088-C35B06F48355}" sibTransId="{8D7B88EC-953E-7743-860D-34ECB888B266}"/>
    <dgm:cxn modelId="{B13C8455-D297-4F4B-8CDD-397F49B53FC9}" type="presOf" srcId="{FEDFF34C-2AEE-8947-AC23-F674E9C2E13F}" destId="{E69121E5-5101-FF42-AFBD-7301BD13FC59}" srcOrd="0" destOrd="2" presId="urn:microsoft.com/office/officeart/2005/8/layout/list1"/>
    <dgm:cxn modelId="{441A3106-1D36-8643-BE52-77A0454BEC4C}" srcId="{0F3259D2-EB02-1B4A-A8E9-D309C2920C30}" destId="{38DB0298-34F6-264E-AF66-48E3ACD7D3CA}" srcOrd="2" destOrd="0" parTransId="{F7CF0F7E-3A86-094C-BBB7-93E880233DA3}" sibTransId="{25D91F57-DD37-3D4E-AEE2-6E16FB75FFFD}"/>
    <dgm:cxn modelId="{36EE1833-D6A1-1B4D-A551-684E2AA23ADF}" type="presOf" srcId="{38DB0298-34F6-264E-AF66-48E3ACD7D3CA}" destId="{2B073C1B-7E77-874D-B000-0B6DDAD3C001}" srcOrd="1" destOrd="0" presId="urn:microsoft.com/office/officeart/2005/8/layout/list1"/>
    <dgm:cxn modelId="{D53706F8-D731-524F-BBF5-447494D01A63}" type="presOf" srcId="{6807FC24-DD88-4945-97A9-EE5D1EE39564}" destId="{32C7E5D8-272C-844C-963C-B64127960304}" srcOrd="0" destOrd="0" presId="urn:microsoft.com/office/officeart/2005/8/layout/list1"/>
    <dgm:cxn modelId="{6A1D7B52-1754-2A40-A490-F3774FAA81E0}" type="presOf" srcId="{C305F8F0-53BA-8443-9632-A6D95DDD8E3D}" destId="{011B9A54-3199-6D44-847E-A04ADA4FE6EE}" srcOrd="0" destOrd="0" presId="urn:microsoft.com/office/officeart/2005/8/layout/list1"/>
    <dgm:cxn modelId="{81D3C969-3FA5-E549-A90D-26C5D9A88008}" srcId="{D8803B58-E59F-8D40-B6F8-E495819D7A21}" destId="{C305F8F0-53BA-8443-9632-A6D95DDD8E3D}" srcOrd="0" destOrd="0" parTransId="{5E2758F7-204F-1441-AFC2-08DD5F7FCDC0}" sibTransId="{C157FF72-8288-F945-8811-78B105F4D7ED}"/>
    <dgm:cxn modelId="{1A9771AF-8C1B-7047-AEE5-9D3D86665CD2}" type="presOf" srcId="{163FCD40-BAA4-4C4D-A123-B26ED30770D7}" destId="{CBE6B42A-B967-7948-BC06-68CB7F88932C}" srcOrd="1" destOrd="0" presId="urn:microsoft.com/office/officeart/2005/8/layout/list1"/>
    <dgm:cxn modelId="{814FDDD5-851B-6F4D-8EC6-19A0D0182D73}" type="presOf" srcId="{757A6A8E-94DD-3C48-A37B-A6E4A2CA3D37}" destId="{E69121E5-5101-FF42-AFBD-7301BD13FC59}" srcOrd="0" destOrd="0" presId="urn:microsoft.com/office/officeart/2005/8/layout/list1"/>
    <dgm:cxn modelId="{63DFAED0-8C63-D441-BA60-671B6E88BBB8}" srcId="{163FCD40-BAA4-4C4D-A123-B26ED30770D7}" destId="{CCF3876B-40E5-5141-9BBB-440E8272DFB2}" srcOrd="0" destOrd="0" parTransId="{841316AF-6A10-274A-A91B-245FF131CB95}" sibTransId="{12025BE1-0DEE-FB4A-AC2F-B0B57EAF8259}"/>
    <dgm:cxn modelId="{8E9FCA2A-EEA9-4544-8F51-83667ABB4404}" type="presOf" srcId="{33091601-CAAD-3A49-AE4A-39F3CFC8009D}" destId="{E69121E5-5101-FF42-AFBD-7301BD13FC59}" srcOrd="0" destOrd="1" presId="urn:microsoft.com/office/officeart/2005/8/layout/list1"/>
    <dgm:cxn modelId="{A59DA9D2-6830-AC46-AECB-FEEDD912DEBA}" type="presOf" srcId="{6807FC24-DD88-4945-97A9-EE5D1EE39564}" destId="{3E490104-4007-A647-BE4D-39FA3F8C2231}" srcOrd="1" destOrd="0" presId="urn:microsoft.com/office/officeart/2005/8/layout/list1"/>
    <dgm:cxn modelId="{965626FD-6467-354B-81DE-32923A0E0C49}" srcId="{0F3259D2-EB02-1B4A-A8E9-D309C2920C30}" destId="{163FCD40-BAA4-4C4D-A123-B26ED30770D7}" srcOrd="1" destOrd="0" parTransId="{158A8E63-00CD-B24E-8E8D-6A9695FEA817}" sibTransId="{6EF056B8-19CA-3741-BD4C-EB6C243F0970}"/>
    <dgm:cxn modelId="{435CCF38-9C42-D241-90AE-7FB65EE51DD6}" srcId="{38DB0298-34F6-264E-AF66-48E3ACD7D3CA}" destId="{757A6A8E-94DD-3C48-A37B-A6E4A2CA3D37}" srcOrd="0" destOrd="0" parTransId="{E12F3963-AE6E-D04F-9FFB-CDFFE5E951D5}" sibTransId="{17D9F489-A8D6-2A4E-83AE-2A5909C5FCA8}"/>
    <dgm:cxn modelId="{A5A0D8AF-41D3-FD40-9D55-1859B466F084}" type="presOf" srcId="{D8803B58-E59F-8D40-B6F8-E495819D7A21}" destId="{8A4C0C87-2B86-B040-B7D8-B5BC458C0281}" srcOrd="1" destOrd="0" presId="urn:microsoft.com/office/officeart/2005/8/layout/list1"/>
    <dgm:cxn modelId="{E54BEFCE-44D8-204F-AB86-9FB1C41D6A5B}" type="presOf" srcId="{163FCD40-BAA4-4C4D-A123-B26ED30770D7}" destId="{987B9C24-D124-3041-9971-DE82B0BCB014}" srcOrd="0" destOrd="0" presId="urn:microsoft.com/office/officeart/2005/8/layout/list1"/>
    <dgm:cxn modelId="{6F9DAE9E-D1CC-5A4F-97E0-C8A95B1A9BA3}" type="presOf" srcId="{0F3259D2-EB02-1B4A-A8E9-D309C2920C30}" destId="{7FF89569-817B-2F40-AD05-A0E4E3B80E49}" srcOrd="0" destOrd="0" presId="urn:microsoft.com/office/officeart/2005/8/layout/list1"/>
    <dgm:cxn modelId="{6D1A310C-8FF5-1D44-9ED1-BEA6D6A831B9}" type="presOf" srcId="{EB8C7A58-45AE-F54D-A2F9-9D5A76C3993D}" destId="{C9E19422-F906-D345-977A-426529C2A3F4}" srcOrd="0" destOrd="0" presId="urn:microsoft.com/office/officeart/2005/8/layout/list1"/>
    <dgm:cxn modelId="{4F0BB008-2797-2F46-B4F4-0F05F100CF87}" type="presParOf" srcId="{7FF89569-817B-2F40-AD05-A0E4E3B80E49}" destId="{911B2624-4EC1-3640-AACE-DEAF2D059AFD}" srcOrd="0" destOrd="0" presId="urn:microsoft.com/office/officeart/2005/8/layout/list1"/>
    <dgm:cxn modelId="{392ECC86-F333-1C42-B9BE-A18168D7DECC}" type="presParOf" srcId="{911B2624-4EC1-3640-AACE-DEAF2D059AFD}" destId="{930634D7-97E6-A046-B879-D503B9E602C6}" srcOrd="0" destOrd="0" presId="urn:microsoft.com/office/officeart/2005/8/layout/list1"/>
    <dgm:cxn modelId="{12778CF1-C76F-E94B-8DEF-EDC7AF7A4F88}" type="presParOf" srcId="{911B2624-4EC1-3640-AACE-DEAF2D059AFD}" destId="{8A4C0C87-2B86-B040-B7D8-B5BC458C0281}" srcOrd="1" destOrd="0" presId="urn:microsoft.com/office/officeart/2005/8/layout/list1"/>
    <dgm:cxn modelId="{24A9E475-47F0-3A46-B1E1-E1858EB92BF7}" type="presParOf" srcId="{7FF89569-817B-2F40-AD05-A0E4E3B80E49}" destId="{DCDFFCDF-1E08-174B-B7A2-8767F2B4EC7D}" srcOrd="1" destOrd="0" presId="urn:microsoft.com/office/officeart/2005/8/layout/list1"/>
    <dgm:cxn modelId="{390C5F70-EED0-C247-B2A9-F7E349FD67D1}" type="presParOf" srcId="{7FF89569-817B-2F40-AD05-A0E4E3B80E49}" destId="{011B9A54-3199-6D44-847E-A04ADA4FE6EE}" srcOrd="2" destOrd="0" presId="urn:microsoft.com/office/officeart/2005/8/layout/list1"/>
    <dgm:cxn modelId="{DF19CCE0-EB1D-7F4C-8EBD-169ADE69F382}" type="presParOf" srcId="{7FF89569-817B-2F40-AD05-A0E4E3B80E49}" destId="{7D9D9877-9D73-D24F-AEC3-1968179EC547}" srcOrd="3" destOrd="0" presId="urn:microsoft.com/office/officeart/2005/8/layout/list1"/>
    <dgm:cxn modelId="{AB06B0A1-3900-0A4A-A801-092B0FB5A023}" type="presParOf" srcId="{7FF89569-817B-2F40-AD05-A0E4E3B80E49}" destId="{CED0BB7C-314F-EE4E-A964-79B482050A6D}" srcOrd="4" destOrd="0" presId="urn:microsoft.com/office/officeart/2005/8/layout/list1"/>
    <dgm:cxn modelId="{07763550-94E7-7745-B3B6-98891AA2CCD8}" type="presParOf" srcId="{CED0BB7C-314F-EE4E-A964-79B482050A6D}" destId="{987B9C24-D124-3041-9971-DE82B0BCB014}" srcOrd="0" destOrd="0" presId="urn:microsoft.com/office/officeart/2005/8/layout/list1"/>
    <dgm:cxn modelId="{EED73421-6A5A-C94D-B139-978B72B6F60A}" type="presParOf" srcId="{CED0BB7C-314F-EE4E-A964-79B482050A6D}" destId="{CBE6B42A-B967-7948-BC06-68CB7F88932C}" srcOrd="1" destOrd="0" presId="urn:microsoft.com/office/officeart/2005/8/layout/list1"/>
    <dgm:cxn modelId="{161445FD-4D2A-D743-BF36-3D96947D4CFE}" type="presParOf" srcId="{7FF89569-817B-2F40-AD05-A0E4E3B80E49}" destId="{712A3494-D112-B540-893B-BCB79859E49D}" srcOrd="5" destOrd="0" presId="urn:microsoft.com/office/officeart/2005/8/layout/list1"/>
    <dgm:cxn modelId="{7FA77654-25DD-ED43-8FD2-13684D03CFE2}" type="presParOf" srcId="{7FF89569-817B-2F40-AD05-A0E4E3B80E49}" destId="{4841D007-42CE-1842-8279-7129FFF0B79C}" srcOrd="6" destOrd="0" presId="urn:microsoft.com/office/officeart/2005/8/layout/list1"/>
    <dgm:cxn modelId="{1718C45C-C2A2-C441-B591-FEC7AC51A359}" type="presParOf" srcId="{7FF89569-817B-2F40-AD05-A0E4E3B80E49}" destId="{6F140BE7-2020-FF4C-AEC3-9EEBEF1D4263}" srcOrd="7" destOrd="0" presId="urn:microsoft.com/office/officeart/2005/8/layout/list1"/>
    <dgm:cxn modelId="{0EA0E147-B94C-F349-87E9-C105D379B7A5}" type="presParOf" srcId="{7FF89569-817B-2F40-AD05-A0E4E3B80E49}" destId="{D99FF845-AE2E-274F-AAA6-66CD61538B2C}" srcOrd="8" destOrd="0" presId="urn:microsoft.com/office/officeart/2005/8/layout/list1"/>
    <dgm:cxn modelId="{13319297-D485-D94D-9CD8-F379DAD9413C}" type="presParOf" srcId="{D99FF845-AE2E-274F-AAA6-66CD61538B2C}" destId="{07DCCD32-A5A3-E346-A39B-066236DB9907}" srcOrd="0" destOrd="0" presId="urn:microsoft.com/office/officeart/2005/8/layout/list1"/>
    <dgm:cxn modelId="{B4188903-132D-9C4A-A342-F362A0B25C84}" type="presParOf" srcId="{D99FF845-AE2E-274F-AAA6-66CD61538B2C}" destId="{2B073C1B-7E77-874D-B000-0B6DDAD3C001}" srcOrd="1" destOrd="0" presId="urn:microsoft.com/office/officeart/2005/8/layout/list1"/>
    <dgm:cxn modelId="{682FCD84-4784-A54C-A653-42EAAE2FFC3A}" type="presParOf" srcId="{7FF89569-817B-2F40-AD05-A0E4E3B80E49}" destId="{ED4DCD63-93D5-3C40-BBE2-F9A3DFE458A7}" srcOrd="9" destOrd="0" presId="urn:microsoft.com/office/officeart/2005/8/layout/list1"/>
    <dgm:cxn modelId="{E14A6DDC-D731-A746-8DA8-CB7D98E3F49C}" type="presParOf" srcId="{7FF89569-817B-2F40-AD05-A0E4E3B80E49}" destId="{E69121E5-5101-FF42-AFBD-7301BD13FC59}" srcOrd="10" destOrd="0" presId="urn:microsoft.com/office/officeart/2005/8/layout/list1"/>
    <dgm:cxn modelId="{A98C32F2-ED8E-1849-9857-B30E39FEC04C}" type="presParOf" srcId="{7FF89569-817B-2F40-AD05-A0E4E3B80E49}" destId="{11F12DDC-B2F4-D740-8D26-24E42900E0F3}" srcOrd="11" destOrd="0" presId="urn:microsoft.com/office/officeart/2005/8/layout/list1"/>
    <dgm:cxn modelId="{BF340CF6-A684-0740-88F1-75BB9815FD68}" type="presParOf" srcId="{7FF89569-817B-2F40-AD05-A0E4E3B80E49}" destId="{FBB3C655-135E-4E4D-A29B-0071E02EE821}" srcOrd="12" destOrd="0" presId="urn:microsoft.com/office/officeart/2005/8/layout/list1"/>
    <dgm:cxn modelId="{B9A509B6-AC52-9245-B51C-AD05953F885E}" type="presParOf" srcId="{FBB3C655-135E-4E4D-A29B-0071E02EE821}" destId="{32C7E5D8-272C-844C-963C-B64127960304}" srcOrd="0" destOrd="0" presId="urn:microsoft.com/office/officeart/2005/8/layout/list1"/>
    <dgm:cxn modelId="{8B571FB9-7891-F14C-8D66-222AE523D55A}" type="presParOf" srcId="{FBB3C655-135E-4E4D-A29B-0071E02EE821}" destId="{3E490104-4007-A647-BE4D-39FA3F8C2231}" srcOrd="1" destOrd="0" presId="urn:microsoft.com/office/officeart/2005/8/layout/list1"/>
    <dgm:cxn modelId="{9450A1B4-29E5-8C48-89A4-0C5F8AA512C3}" type="presParOf" srcId="{7FF89569-817B-2F40-AD05-A0E4E3B80E49}" destId="{CFE4B6FF-B5B2-0244-B822-FFD845882F3E}" srcOrd="13" destOrd="0" presId="urn:microsoft.com/office/officeart/2005/8/layout/list1"/>
    <dgm:cxn modelId="{C2559074-A1B0-A84E-906A-AB8A0A7A5623}" type="presParOf" srcId="{7FF89569-817B-2F40-AD05-A0E4E3B80E49}" destId="{C9E19422-F906-D345-977A-426529C2A3F4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01BBE1E-F865-624D-96C2-579BF17D76E3}" type="doc">
      <dgm:prSet loTypeId="urn:microsoft.com/office/officeart/2005/8/layout/venn1" loCatId="relationship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9244CB7-18FF-384B-A4BC-799F134CBA8C}">
      <dgm:prSet phldrT="[Text]"/>
      <dgm:spPr/>
      <dgm:t>
        <a:bodyPr/>
        <a:lstStyle/>
        <a:p>
          <a:r>
            <a:rPr lang="en-US" dirty="0" smtClean="0"/>
            <a:t>Licit</a:t>
          </a:r>
          <a:endParaRPr lang="en-US" dirty="0"/>
        </a:p>
      </dgm:t>
    </dgm:pt>
    <dgm:pt modelId="{382455A8-FB7F-BD49-9B52-6110D89F0ED0}" type="parTrans" cxnId="{51F15F7A-02FD-8647-9DAB-82F8D06FB5F9}">
      <dgm:prSet/>
      <dgm:spPr/>
      <dgm:t>
        <a:bodyPr/>
        <a:lstStyle/>
        <a:p>
          <a:endParaRPr lang="en-US"/>
        </a:p>
      </dgm:t>
    </dgm:pt>
    <dgm:pt modelId="{6235F3EB-1257-BD4A-B411-F655BF17AA5D}" type="sibTrans" cxnId="{51F15F7A-02FD-8647-9DAB-82F8D06FB5F9}">
      <dgm:prSet/>
      <dgm:spPr/>
      <dgm:t>
        <a:bodyPr/>
        <a:lstStyle/>
        <a:p>
          <a:endParaRPr lang="en-US"/>
        </a:p>
      </dgm:t>
    </dgm:pt>
    <dgm:pt modelId="{CBBB8BEA-04F0-664E-BCFC-878A8D3EAAA3}">
      <dgm:prSet phldrT="[Text]"/>
      <dgm:spPr/>
      <dgm:t>
        <a:bodyPr/>
        <a:lstStyle/>
        <a:p>
          <a:r>
            <a:rPr lang="en-US" dirty="0" smtClean="0"/>
            <a:t>Illicit</a:t>
          </a:r>
          <a:endParaRPr lang="en-US" dirty="0"/>
        </a:p>
      </dgm:t>
    </dgm:pt>
    <dgm:pt modelId="{17D8497A-04C4-4143-B7FE-82D8D557B248}" type="parTrans" cxnId="{82EE0AB5-D1EA-EE46-B37D-CC7D46A85F4C}">
      <dgm:prSet/>
      <dgm:spPr/>
      <dgm:t>
        <a:bodyPr/>
        <a:lstStyle/>
        <a:p>
          <a:endParaRPr lang="en-US"/>
        </a:p>
      </dgm:t>
    </dgm:pt>
    <dgm:pt modelId="{55BCF81B-A105-174A-ACD7-E2BBCB063233}" type="sibTrans" cxnId="{82EE0AB5-D1EA-EE46-B37D-CC7D46A85F4C}">
      <dgm:prSet/>
      <dgm:spPr/>
      <dgm:t>
        <a:bodyPr/>
        <a:lstStyle/>
        <a:p>
          <a:endParaRPr lang="en-US"/>
        </a:p>
      </dgm:t>
    </dgm:pt>
    <dgm:pt modelId="{DE21D276-8A81-834B-94B5-BEC81A434863}" type="pres">
      <dgm:prSet presAssocID="{601BBE1E-F865-624D-96C2-579BF17D76E3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0007FCA-3776-9F4B-BA92-FB236A79CFEB}" type="pres">
      <dgm:prSet presAssocID="{49244CB7-18FF-384B-A4BC-799F134CBA8C}" presName="circ1" presStyleLbl="vennNode1" presStyleIdx="0" presStyleCnt="2"/>
      <dgm:spPr/>
      <dgm:t>
        <a:bodyPr/>
        <a:lstStyle/>
        <a:p>
          <a:endParaRPr lang="en-US"/>
        </a:p>
      </dgm:t>
    </dgm:pt>
    <dgm:pt modelId="{800AD1F6-AE23-E944-8B22-0D5419815887}" type="pres">
      <dgm:prSet presAssocID="{49244CB7-18FF-384B-A4BC-799F134CBA8C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0A29099-B5AE-7F47-854D-26101C6AC2BA}" type="pres">
      <dgm:prSet presAssocID="{CBBB8BEA-04F0-664E-BCFC-878A8D3EAAA3}" presName="circ2" presStyleLbl="vennNode1" presStyleIdx="1" presStyleCnt="2"/>
      <dgm:spPr/>
      <dgm:t>
        <a:bodyPr/>
        <a:lstStyle/>
        <a:p>
          <a:endParaRPr lang="en-US"/>
        </a:p>
      </dgm:t>
    </dgm:pt>
    <dgm:pt modelId="{34B10F0E-180E-1F4F-91C7-ABE500E77EF7}" type="pres">
      <dgm:prSet presAssocID="{CBBB8BEA-04F0-664E-BCFC-878A8D3EAAA3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97831E4-0441-1049-83AD-3BDA7806AE4A}" type="presOf" srcId="{49244CB7-18FF-384B-A4BC-799F134CBA8C}" destId="{800AD1F6-AE23-E944-8B22-0D5419815887}" srcOrd="1" destOrd="0" presId="urn:microsoft.com/office/officeart/2005/8/layout/venn1"/>
    <dgm:cxn modelId="{51F15F7A-02FD-8647-9DAB-82F8D06FB5F9}" srcId="{601BBE1E-F865-624D-96C2-579BF17D76E3}" destId="{49244CB7-18FF-384B-A4BC-799F134CBA8C}" srcOrd="0" destOrd="0" parTransId="{382455A8-FB7F-BD49-9B52-6110D89F0ED0}" sibTransId="{6235F3EB-1257-BD4A-B411-F655BF17AA5D}"/>
    <dgm:cxn modelId="{82EE0AB5-D1EA-EE46-B37D-CC7D46A85F4C}" srcId="{601BBE1E-F865-624D-96C2-579BF17D76E3}" destId="{CBBB8BEA-04F0-664E-BCFC-878A8D3EAAA3}" srcOrd="1" destOrd="0" parTransId="{17D8497A-04C4-4143-B7FE-82D8D557B248}" sibTransId="{55BCF81B-A105-174A-ACD7-E2BBCB063233}"/>
    <dgm:cxn modelId="{FD0FA12F-2052-9E4A-B8C1-7CC9569AFEFC}" type="presOf" srcId="{49244CB7-18FF-384B-A4BC-799F134CBA8C}" destId="{70007FCA-3776-9F4B-BA92-FB236A79CFEB}" srcOrd="0" destOrd="0" presId="urn:microsoft.com/office/officeart/2005/8/layout/venn1"/>
    <dgm:cxn modelId="{A26BD2CF-11F1-0B43-88D4-C3DC9752FE58}" type="presOf" srcId="{CBBB8BEA-04F0-664E-BCFC-878A8D3EAAA3}" destId="{D0A29099-B5AE-7F47-854D-26101C6AC2BA}" srcOrd="0" destOrd="0" presId="urn:microsoft.com/office/officeart/2005/8/layout/venn1"/>
    <dgm:cxn modelId="{FE92DAE0-3F34-044A-AD62-18D0FFBC229D}" type="presOf" srcId="{CBBB8BEA-04F0-664E-BCFC-878A8D3EAAA3}" destId="{34B10F0E-180E-1F4F-91C7-ABE500E77EF7}" srcOrd="1" destOrd="0" presId="urn:microsoft.com/office/officeart/2005/8/layout/venn1"/>
    <dgm:cxn modelId="{C34C6FFA-BED1-C245-8152-5E5A3EB42766}" type="presOf" srcId="{601BBE1E-F865-624D-96C2-579BF17D76E3}" destId="{DE21D276-8A81-834B-94B5-BEC81A434863}" srcOrd="0" destOrd="0" presId="urn:microsoft.com/office/officeart/2005/8/layout/venn1"/>
    <dgm:cxn modelId="{3F7EBB5C-47BA-BD41-A03E-19D4C6D77093}" type="presParOf" srcId="{DE21D276-8A81-834B-94B5-BEC81A434863}" destId="{70007FCA-3776-9F4B-BA92-FB236A79CFEB}" srcOrd="0" destOrd="0" presId="urn:microsoft.com/office/officeart/2005/8/layout/venn1"/>
    <dgm:cxn modelId="{F73DD511-B466-5845-B988-8D60CF857CD6}" type="presParOf" srcId="{DE21D276-8A81-834B-94B5-BEC81A434863}" destId="{800AD1F6-AE23-E944-8B22-0D5419815887}" srcOrd="1" destOrd="0" presId="urn:microsoft.com/office/officeart/2005/8/layout/venn1"/>
    <dgm:cxn modelId="{D29CEB14-B544-C94A-AE6A-60B905A3E787}" type="presParOf" srcId="{DE21D276-8A81-834B-94B5-BEC81A434863}" destId="{D0A29099-B5AE-7F47-854D-26101C6AC2BA}" srcOrd="2" destOrd="0" presId="urn:microsoft.com/office/officeart/2005/8/layout/venn1"/>
    <dgm:cxn modelId="{56B0E7DD-7240-C541-80D3-BC20A363E32D}" type="presParOf" srcId="{DE21D276-8A81-834B-94B5-BEC81A434863}" destId="{34B10F0E-180E-1F4F-91C7-ABE500E77EF7}" srcOrd="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01BBE1E-F865-624D-96C2-579BF17D76E3}" type="doc">
      <dgm:prSet loTypeId="urn:microsoft.com/office/officeart/2005/8/layout/venn1" loCatId="relationship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9244CB7-18FF-384B-A4BC-799F134CBA8C}">
      <dgm:prSet phldrT="[Text]"/>
      <dgm:spPr/>
      <dgm:t>
        <a:bodyPr/>
        <a:lstStyle/>
        <a:p>
          <a:r>
            <a:rPr lang="en-US" dirty="0" smtClean="0"/>
            <a:t>Formal</a:t>
          </a:r>
          <a:endParaRPr lang="en-US" dirty="0"/>
        </a:p>
      </dgm:t>
    </dgm:pt>
    <dgm:pt modelId="{382455A8-FB7F-BD49-9B52-6110D89F0ED0}" type="parTrans" cxnId="{51F15F7A-02FD-8647-9DAB-82F8D06FB5F9}">
      <dgm:prSet/>
      <dgm:spPr/>
      <dgm:t>
        <a:bodyPr/>
        <a:lstStyle/>
        <a:p>
          <a:endParaRPr lang="en-US"/>
        </a:p>
      </dgm:t>
    </dgm:pt>
    <dgm:pt modelId="{6235F3EB-1257-BD4A-B411-F655BF17AA5D}" type="sibTrans" cxnId="{51F15F7A-02FD-8647-9DAB-82F8D06FB5F9}">
      <dgm:prSet/>
      <dgm:spPr/>
      <dgm:t>
        <a:bodyPr/>
        <a:lstStyle/>
        <a:p>
          <a:endParaRPr lang="en-US"/>
        </a:p>
      </dgm:t>
    </dgm:pt>
    <dgm:pt modelId="{CBBB8BEA-04F0-664E-BCFC-878A8D3EAAA3}">
      <dgm:prSet phldrT="[Text]"/>
      <dgm:spPr/>
      <dgm:t>
        <a:bodyPr/>
        <a:lstStyle/>
        <a:p>
          <a:r>
            <a:rPr lang="en-US" dirty="0" smtClean="0"/>
            <a:t>Informal</a:t>
          </a:r>
          <a:endParaRPr lang="en-US" dirty="0"/>
        </a:p>
      </dgm:t>
    </dgm:pt>
    <dgm:pt modelId="{17D8497A-04C4-4143-B7FE-82D8D557B248}" type="parTrans" cxnId="{82EE0AB5-D1EA-EE46-B37D-CC7D46A85F4C}">
      <dgm:prSet/>
      <dgm:spPr/>
      <dgm:t>
        <a:bodyPr/>
        <a:lstStyle/>
        <a:p>
          <a:endParaRPr lang="en-US"/>
        </a:p>
      </dgm:t>
    </dgm:pt>
    <dgm:pt modelId="{55BCF81B-A105-174A-ACD7-E2BBCB063233}" type="sibTrans" cxnId="{82EE0AB5-D1EA-EE46-B37D-CC7D46A85F4C}">
      <dgm:prSet/>
      <dgm:spPr/>
      <dgm:t>
        <a:bodyPr/>
        <a:lstStyle/>
        <a:p>
          <a:endParaRPr lang="en-US"/>
        </a:p>
      </dgm:t>
    </dgm:pt>
    <dgm:pt modelId="{DE21D276-8A81-834B-94B5-BEC81A434863}" type="pres">
      <dgm:prSet presAssocID="{601BBE1E-F865-624D-96C2-579BF17D76E3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0007FCA-3776-9F4B-BA92-FB236A79CFEB}" type="pres">
      <dgm:prSet presAssocID="{49244CB7-18FF-384B-A4BC-799F134CBA8C}" presName="circ1" presStyleLbl="vennNode1" presStyleIdx="0" presStyleCnt="2"/>
      <dgm:spPr/>
      <dgm:t>
        <a:bodyPr/>
        <a:lstStyle/>
        <a:p>
          <a:endParaRPr lang="en-US"/>
        </a:p>
      </dgm:t>
    </dgm:pt>
    <dgm:pt modelId="{800AD1F6-AE23-E944-8B22-0D5419815887}" type="pres">
      <dgm:prSet presAssocID="{49244CB7-18FF-384B-A4BC-799F134CBA8C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0A29099-B5AE-7F47-854D-26101C6AC2BA}" type="pres">
      <dgm:prSet presAssocID="{CBBB8BEA-04F0-664E-BCFC-878A8D3EAAA3}" presName="circ2" presStyleLbl="vennNode1" presStyleIdx="1" presStyleCnt="2"/>
      <dgm:spPr/>
      <dgm:t>
        <a:bodyPr/>
        <a:lstStyle/>
        <a:p>
          <a:endParaRPr lang="en-US"/>
        </a:p>
      </dgm:t>
    </dgm:pt>
    <dgm:pt modelId="{34B10F0E-180E-1F4F-91C7-ABE500E77EF7}" type="pres">
      <dgm:prSet presAssocID="{CBBB8BEA-04F0-664E-BCFC-878A8D3EAAA3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617DD89-B8E2-6E49-A7D1-D61B3D2DBB43}" type="presOf" srcId="{49244CB7-18FF-384B-A4BC-799F134CBA8C}" destId="{70007FCA-3776-9F4B-BA92-FB236A79CFEB}" srcOrd="0" destOrd="0" presId="urn:microsoft.com/office/officeart/2005/8/layout/venn1"/>
    <dgm:cxn modelId="{82EE0AB5-D1EA-EE46-B37D-CC7D46A85F4C}" srcId="{601BBE1E-F865-624D-96C2-579BF17D76E3}" destId="{CBBB8BEA-04F0-664E-BCFC-878A8D3EAAA3}" srcOrd="1" destOrd="0" parTransId="{17D8497A-04C4-4143-B7FE-82D8D557B248}" sibTransId="{55BCF81B-A105-174A-ACD7-E2BBCB063233}"/>
    <dgm:cxn modelId="{51F15F7A-02FD-8647-9DAB-82F8D06FB5F9}" srcId="{601BBE1E-F865-624D-96C2-579BF17D76E3}" destId="{49244CB7-18FF-384B-A4BC-799F134CBA8C}" srcOrd="0" destOrd="0" parTransId="{382455A8-FB7F-BD49-9B52-6110D89F0ED0}" sibTransId="{6235F3EB-1257-BD4A-B411-F655BF17AA5D}"/>
    <dgm:cxn modelId="{A007C459-A252-474B-AD65-4E16A92B0779}" type="presOf" srcId="{49244CB7-18FF-384B-A4BC-799F134CBA8C}" destId="{800AD1F6-AE23-E944-8B22-0D5419815887}" srcOrd="1" destOrd="0" presId="urn:microsoft.com/office/officeart/2005/8/layout/venn1"/>
    <dgm:cxn modelId="{AAC2656C-22DD-7042-9630-2A4354AFCE00}" type="presOf" srcId="{601BBE1E-F865-624D-96C2-579BF17D76E3}" destId="{DE21D276-8A81-834B-94B5-BEC81A434863}" srcOrd="0" destOrd="0" presId="urn:microsoft.com/office/officeart/2005/8/layout/venn1"/>
    <dgm:cxn modelId="{72586A6D-D732-A940-9A2E-967C59ECFF4F}" type="presOf" srcId="{CBBB8BEA-04F0-664E-BCFC-878A8D3EAAA3}" destId="{34B10F0E-180E-1F4F-91C7-ABE500E77EF7}" srcOrd="1" destOrd="0" presId="urn:microsoft.com/office/officeart/2005/8/layout/venn1"/>
    <dgm:cxn modelId="{C3F19DC5-40D2-7E4F-8B98-017497B2F1E5}" type="presOf" srcId="{CBBB8BEA-04F0-664E-BCFC-878A8D3EAAA3}" destId="{D0A29099-B5AE-7F47-854D-26101C6AC2BA}" srcOrd="0" destOrd="0" presId="urn:microsoft.com/office/officeart/2005/8/layout/venn1"/>
    <dgm:cxn modelId="{4B367C22-AA44-B74B-B4D1-6C220241593E}" type="presParOf" srcId="{DE21D276-8A81-834B-94B5-BEC81A434863}" destId="{70007FCA-3776-9F4B-BA92-FB236A79CFEB}" srcOrd="0" destOrd="0" presId="urn:microsoft.com/office/officeart/2005/8/layout/venn1"/>
    <dgm:cxn modelId="{F67C1555-E1D3-7044-89A3-76109C5CB444}" type="presParOf" srcId="{DE21D276-8A81-834B-94B5-BEC81A434863}" destId="{800AD1F6-AE23-E944-8B22-0D5419815887}" srcOrd="1" destOrd="0" presId="urn:microsoft.com/office/officeart/2005/8/layout/venn1"/>
    <dgm:cxn modelId="{17601BE3-8BDD-0840-B4B9-787F19F61BF8}" type="presParOf" srcId="{DE21D276-8A81-834B-94B5-BEC81A434863}" destId="{D0A29099-B5AE-7F47-854D-26101C6AC2BA}" srcOrd="2" destOrd="0" presId="urn:microsoft.com/office/officeart/2005/8/layout/venn1"/>
    <dgm:cxn modelId="{3F74C910-D684-D345-9919-3973F226C14C}" type="presParOf" srcId="{DE21D276-8A81-834B-94B5-BEC81A434863}" destId="{34B10F0E-180E-1F4F-91C7-ABE500E77EF7}" srcOrd="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01BBE1E-F865-624D-96C2-579BF17D76E3}" type="doc">
      <dgm:prSet loTypeId="urn:microsoft.com/office/officeart/2005/8/layout/venn1" loCatId="relationship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9244CB7-18FF-384B-A4BC-799F134CBA8C}">
      <dgm:prSet phldrT="[Text]"/>
      <dgm:spPr/>
      <dgm:t>
        <a:bodyPr/>
        <a:lstStyle/>
        <a:p>
          <a:r>
            <a:rPr lang="en-US" dirty="0" smtClean="0"/>
            <a:t>State</a:t>
          </a:r>
          <a:endParaRPr lang="en-US" dirty="0"/>
        </a:p>
      </dgm:t>
    </dgm:pt>
    <dgm:pt modelId="{382455A8-FB7F-BD49-9B52-6110D89F0ED0}" type="parTrans" cxnId="{51F15F7A-02FD-8647-9DAB-82F8D06FB5F9}">
      <dgm:prSet/>
      <dgm:spPr/>
      <dgm:t>
        <a:bodyPr/>
        <a:lstStyle/>
        <a:p>
          <a:endParaRPr lang="en-US"/>
        </a:p>
      </dgm:t>
    </dgm:pt>
    <dgm:pt modelId="{6235F3EB-1257-BD4A-B411-F655BF17AA5D}" type="sibTrans" cxnId="{51F15F7A-02FD-8647-9DAB-82F8D06FB5F9}">
      <dgm:prSet/>
      <dgm:spPr/>
      <dgm:t>
        <a:bodyPr/>
        <a:lstStyle/>
        <a:p>
          <a:endParaRPr lang="en-US"/>
        </a:p>
      </dgm:t>
    </dgm:pt>
    <dgm:pt modelId="{CBBB8BEA-04F0-664E-BCFC-878A8D3EAAA3}">
      <dgm:prSet phldrT="[Text]"/>
      <dgm:spPr/>
      <dgm:t>
        <a:bodyPr/>
        <a:lstStyle/>
        <a:p>
          <a:r>
            <a:rPr lang="en-US" dirty="0" smtClean="0"/>
            <a:t>Non-state</a:t>
          </a:r>
          <a:endParaRPr lang="en-US" dirty="0"/>
        </a:p>
      </dgm:t>
    </dgm:pt>
    <dgm:pt modelId="{17D8497A-04C4-4143-B7FE-82D8D557B248}" type="parTrans" cxnId="{82EE0AB5-D1EA-EE46-B37D-CC7D46A85F4C}">
      <dgm:prSet/>
      <dgm:spPr/>
      <dgm:t>
        <a:bodyPr/>
        <a:lstStyle/>
        <a:p>
          <a:endParaRPr lang="en-US"/>
        </a:p>
      </dgm:t>
    </dgm:pt>
    <dgm:pt modelId="{55BCF81B-A105-174A-ACD7-E2BBCB063233}" type="sibTrans" cxnId="{82EE0AB5-D1EA-EE46-B37D-CC7D46A85F4C}">
      <dgm:prSet/>
      <dgm:spPr/>
      <dgm:t>
        <a:bodyPr/>
        <a:lstStyle/>
        <a:p>
          <a:endParaRPr lang="en-US"/>
        </a:p>
      </dgm:t>
    </dgm:pt>
    <dgm:pt modelId="{DE21D276-8A81-834B-94B5-BEC81A434863}" type="pres">
      <dgm:prSet presAssocID="{601BBE1E-F865-624D-96C2-579BF17D76E3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0007FCA-3776-9F4B-BA92-FB236A79CFEB}" type="pres">
      <dgm:prSet presAssocID="{49244CB7-18FF-384B-A4BC-799F134CBA8C}" presName="circ1" presStyleLbl="vennNode1" presStyleIdx="0" presStyleCnt="2"/>
      <dgm:spPr/>
      <dgm:t>
        <a:bodyPr/>
        <a:lstStyle/>
        <a:p>
          <a:endParaRPr lang="en-US"/>
        </a:p>
      </dgm:t>
    </dgm:pt>
    <dgm:pt modelId="{800AD1F6-AE23-E944-8B22-0D5419815887}" type="pres">
      <dgm:prSet presAssocID="{49244CB7-18FF-384B-A4BC-799F134CBA8C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0A29099-B5AE-7F47-854D-26101C6AC2BA}" type="pres">
      <dgm:prSet presAssocID="{CBBB8BEA-04F0-664E-BCFC-878A8D3EAAA3}" presName="circ2" presStyleLbl="vennNode1" presStyleIdx="1" presStyleCnt="2"/>
      <dgm:spPr/>
      <dgm:t>
        <a:bodyPr/>
        <a:lstStyle/>
        <a:p>
          <a:endParaRPr lang="en-US"/>
        </a:p>
      </dgm:t>
    </dgm:pt>
    <dgm:pt modelId="{34B10F0E-180E-1F4F-91C7-ABE500E77EF7}" type="pres">
      <dgm:prSet presAssocID="{CBBB8BEA-04F0-664E-BCFC-878A8D3EAAA3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550EA59-F317-8148-9F61-493E43E6F36A}" type="presOf" srcId="{49244CB7-18FF-384B-A4BC-799F134CBA8C}" destId="{800AD1F6-AE23-E944-8B22-0D5419815887}" srcOrd="1" destOrd="0" presId="urn:microsoft.com/office/officeart/2005/8/layout/venn1"/>
    <dgm:cxn modelId="{E7439942-5E66-EC46-B21F-4BC088468FE7}" type="presOf" srcId="{49244CB7-18FF-384B-A4BC-799F134CBA8C}" destId="{70007FCA-3776-9F4B-BA92-FB236A79CFEB}" srcOrd="0" destOrd="0" presId="urn:microsoft.com/office/officeart/2005/8/layout/venn1"/>
    <dgm:cxn modelId="{51F15F7A-02FD-8647-9DAB-82F8D06FB5F9}" srcId="{601BBE1E-F865-624D-96C2-579BF17D76E3}" destId="{49244CB7-18FF-384B-A4BC-799F134CBA8C}" srcOrd="0" destOrd="0" parTransId="{382455A8-FB7F-BD49-9B52-6110D89F0ED0}" sibTransId="{6235F3EB-1257-BD4A-B411-F655BF17AA5D}"/>
    <dgm:cxn modelId="{82EE0AB5-D1EA-EE46-B37D-CC7D46A85F4C}" srcId="{601BBE1E-F865-624D-96C2-579BF17D76E3}" destId="{CBBB8BEA-04F0-664E-BCFC-878A8D3EAAA3}" srcOrd="1" destOrd="0" parTransId="{17D8497A-04C4-4143-B7FE-82D8D557B248}" sibTransId="{55BCF81B-A105-174A-ACD7-E2BBCB063233}"/>
    <dgm:cxn modelId="{EEF62F86-A7F2-EF45-84BF-0815680E89D4}" type="presOf" srcId="{CBBB8BEA-04F0-664E-BCFC-878A8D3EAAA3}" destId="{D0A29099-B5AE-7F47-854D-26101C6AC2BA}" srcOrd="0" destOrd="0" presId="urn:microsoft.com/office/officeart/2005/8/layout/venn1"/>
    <dgm:cxn modelId="{F7687089-ABDA-664F-A316-11DDDAB790C0}" type="presOf" srcId="{CBBB8BEA-04F0-664E-BCFC-878A8D3EAAA3}" destId="{34B10F0E-180E-1F4F-91C7-ABE500E77EF7}" srcOrd="1" destOrd="0" presId="urn:microsoft.com/office/officeart/2005/8/layout/venn1"/>
    <dgm:cxn modelId="{2B59BA75-C1D7-C744-88D4-A06E5902403B}" type="presOf" srcId="{601BBE1E-F865-624D-96C2-579BF17D76E3}" destId="{DE21D276-8A81-834B-94B5-BEC81A434863}" srcOrd="0" destOrd="0" presId="urn:microsoft.com/office/officeart/2005/8/layout/venn1"/>
    <dgm:cxn modelId="{6E5C98FD-CB16-634B-B3BB-948A242D5154}" type="presParOf" srcId="{DE21D276-8A81-834B-94B5-BEC81A434863}" destId="{70007FCA-3776-9F4B-BA92-FB236A79CFEB}" srcOrd="0" destOrd="0" presId="urn:microsoft.com/office/officeart/2005/8/layout/venn1"/>
    <dgm:cxn modelId="{488D49A2-353F-F54F-AB18-EE9AB35D5CF3}" type="presParOf" srcId="{DE21D276-8A81-834B-94B5-BEC81A434863}" destId="{800AD1F6-AE23-E944-8B22-0D5419815887}" srcOrd="1" destOrd="0" presId="urn:microsoft.com/office/officeart/2005/8/layout/venn1"/>
    <dgm:cxn modelId="{CD89BB3C-4892-6E4E-AD21-879F4CB46AAD}" type="presParOf" srcId="{DE21D276-8A81-834B-94B5-BEC81A434863}" destId="{D0A29099-B5AE-7F47-854D-26101C6AC2BA}" srcOrd="2" destOrd="0" presId="urn:microsoft.com/office/officeart/2005/8/layout/venn1"/>
    <dgm:cxn modelId="{FD72E14F-3A51-4140-AFF6-053286CB5BCD}" type="presParOf" srcId="{DE21D276-8A81-834B-94B5-BEC81A434863}" destId="{34B10F0E-180E-1F4F-91C7-ABE500E77EF7}" srcOrd="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230D204-EE0C-7840-9A00-5AD02E7A6480}" type="doc">
      <dgm:prSet loTypeId="urn:microsoft.com/office/officeart/2005/8/layout/pyramid2" loCatId="" qsTypeId="urn:microsoft.com/office/officeart/2005/8/quickstyle/simple2" qsCatId="simple" csTypeId="urn:microsoft.com/office/officeart/2005/8/colors/accent1_2" csCatId="accent1" phldr="1"/>
      <dgm:spPr/>
    </dgm:pt>
    <dgm:pt modelId="{2FFB2F1A-1BEC-F343-BA85-09EA4DECC266}">
      <dgm:prSet phldrT="[Text]"/>
      <dgm:spPr/>
      <dgm:t>
        <a:bodyPr/>
        <a:lstStyle/>
        <a:p>
          <a:r>
            <a:rPr lang="en-US" dirty="0" smtClean="0">
              <a:latin typeface="+mn-lt"/>
              <a:cs typeface="Abadi MT Condensed Light"/>
            </a:rPr>
            <a:t>Central state</a:t>
          </a:r>
          <a:endParaRPr lang="en-US" dirty="0">
            <a:latin typeface="+mn-lt"/>
            <a:cs typeface="Abadi MT Condensed Light"/>
          </a:endParaRPr>
        </a:p>
      </dgm:t>
    </dgm:pt>
    <dgm:pt modelId="{3DAE317A-A182-5C43-BA6B-7E3C146342EC}" type="parTrans" cxnId="{5E6C024F-B90C-D94B-8DA5-579D74B0E8E0}">
      <dgm:prSet/>
      <dgm:spPr/>
      <dgm:t>
        <a:bodyPr/>
        <a:lstStyle/>
        <a:p>
          <a:endParaRPr lang="en-US"/>
        </a:p>
      </dgm:t>
    </dgm:pt>
    <dgm:pt modelId="{45F304D4-570A-B041-8B19-A14C1FF3A9E9}" type="sibTrans" cxnId="{5E6C024F-B90C-D94B-8DA5-579D74B0E8E0}">
      <dgm:prSet/>
      <dgm:spPr/>
      <dgm:t>
        <a:bodyPr/>
        <a:lstStyle/>
        <a:p>
          <a:endParaRPr lang="en-US"/>
        </a:p>
      </dgm:t>
    </dgm:pt>
    <dgm:pt modelId="{DA4A948E-7FE7-AE41-981B-9BA6FB65C3B1}">
      <dgm:prSet phldrT="[Text]"/>
      <dgm:spPr/>
      <dgm:t>
        <a:bodyPr/>
        <a:lstStyle/>
        <a:p>
          <a:r>
            <a:rPr lang="en-US" dirty="0" smtClean="0">
              <a:latin typeface="+mn-lt"/>
              <a:cs typeface="Abadi MT Condensed Light"/>
            </a:rPr>
            <a:t>State trading entities</a:t>
          </a:r>
          <a:endParaRPr lang="en-US" dirty="0">
            <a:latin typeface="+mn-lt"/>
            <a:cs typeface="Abadi MT Condensed Light"/>
          </a:endParaRPr>
        </a:p>
      </dgm:t>
    </dgm:pt>
    <dgm:pt modelId="{B2473876-D2A0-B344-A025-17FB0D6F9E92}" type="parTrans" cxnId="{65BED74B-36F8-D245-8CC4-1BE69A4AEB74}">
      <dgm:prSet/>
      <dgm:spPr/>
      <dgm:t>
        <a:bodyPr/>
        <a:lstStyle/>
        <a:p>
          <a:endParaRPr lang="en-US"/>
        </a:p>
      </dgm:t>
    </dgm:pt>
    <dgm:pt modelId="{A10D1E72-279F-FE42-AF33-D8F8DFF58679}" type="sibTrans" cxnId="{65BED74B-36F8-D245-8CC4-1BE69A4AEB74}">
      <dgm:prSet/>
      <dgm:spPr/>
      <dgm:t>
        <a:bodyPr/>
        <a:lstStyle/>
        <a:p>
          <a:endParaRPr lang="en-US"/>
        </a:p>
      </dgm:t>
    </dgm:pt>
    <dgm:pt modelId="{30BF0E3B-EC60-3445-8C56-7331E63CFB29}">
      <dgm:prSet phldrT="[Text]"/>
      <dgm:spPr/>
      <dgm:t>
        <a:bodyPr/>
        <a:lstStyle/>
        <a:p>
          <a:r>
            <a:rPr lang="en-US" dirty="0" smtClean="0">
              <a:latin typeface="+mn-lt"/>
              <a:cs typeface="Abadi MT Condensed Light"/>
            </a:rPr>
            <a:t>Private traders (won)</a:t>
          </a:r>
          <a:endParaRPr lang="en-US" dirty="0">
            <a:latin typeface="+mn-lt"/>
            <a:cs typeface="Abadi MT Condensed Light"/>
          </a:endParaRPr>
        </a:p>
      </dgm:t>
    </dgm:pt>
    <dgm:pt modelId="{A2E600B0-EFE7-2040-AB9B-4FB5C06C05C9}" type="parTrans" cxnId="{2102B9E2-AB0B-A645-B202-52955CDF01AE}">
      <dgm:prSet/>
      <dgm:spPr/>
      <dgm:t>
        <a:bodyPr/>
        <a:lstStyle/>
        <a:p>
          <a:endParaRPr lang="en-US"/>
        </a:p>
      </dgm:t>
    </dgm:pt>
    <dgm:pt modelId="{E90BCB76-A78E-D247-A8F0-389E06E64029}" type="sibTrans" cxnId="{2102B9E2-AB0B-A645-B202-52955CDF01AE}">
      <dgm:prSet/>
      <dgm:spPr/>
      <dgm:t>
        <a:bodyPr/>
        <a:lstStyle/>
        <a:p>
          <a:endParaRPr lang="en-US"/>
        </a:p>
      </dgm:t>
    </dgm:pt>
    <dgm:pt modelId="{745B08AD-8DB4-CD42-A1D0-B517383B213C}">
      <dgm:prSet phldrT="[Text]"/>
      <dgm:spPr/>
      <dgm:t>
        <a:bodyPr/>
        <a:lstStyle/>
        <a:p>
          <a:r>
            <a:rPr lang="en-US" dirty="0" smtClean="0">
              <a:latin typeface="+mn-lt"/>
              <a:cs typeface="Abadi MT Condensed Light"/>
            </a:rPr>
            <a:t>Private traders (hard currency)</a:t>
          </a:r>
          <a:endParaRPr lang="en-US" dirty="0">
            <a:latin typeface="+mn-lt"/>
            <a:cs typeface="Abadi MT Condensed Light"/>
          </a:endParaRPr>
        </a:p>
      </dgm:t>
    </dgm:pt>
    <dgm:pt modelId="{72D09EAB-EFEE-5A43-800C-0D56B6361936}" type="parTrans" cxnId="{F438886D-2A3D-FA41-AC28-AC53A40FE3F9}">
      <dgm:prSet/>
      <dgm:spPr/>
      <dgm:t>
        <a:bodyPr/>
        <a:lstStyle/>
        <a:p>
          <a:endParaRPr lang="en-US"/>
        </a:p>
      </dgm:t>
    </dgm:pt>
    <dgm:pt modelId="{D83C511E-FF13-B84E-9056-9A8AE76E42EA}" type="sibTrans" cxnId="{F438886D-2A3D-FA41-AC28-AC53A40FE3F9}">
      <dgm:prSet/>
      <dgm:spPr/>
      <dgm:t>
        <a:bodyPr/>
        <a:lstStyle/>
        <a:p>
          <a:endParaRPr lang="en-US"/>
        </a:p>
      </dgm:t>
    </dgm:pt>
    <dgm:pt modelId="{2B692CFA-1E82-AB49-95E4-0A9E65918D69}">
      <dgm:prSet phldrT="[Text]"/>
      <dgm:spPr/>
      <dgm:t>
        <a:bodyPr/>
        <a:lstStyle/>
        <a:p>
          <a:r>
            <a:rPr lang="en-US" dirty="0" smtClean="0">
              <a:latin typeface="+mn-lt"/>
              <a:cs typeface="Abadi MT Condensed Light"/>
            </a:rPr>
            <a:t>Hybrid entities (moonlighting state officials, red hat enterprises, public/private partnerships)</a:t>
          </a:r>
          <a:endParaRPr lang="en-US" dirty="0">
            <a:latin typeface="+mn-lt"/>
            <a:cs typeface="Abadi MT Condensed Light"/>
          </a:endParaRPr>
        </a:p>
      </dgm:t>
    </dgm:pt>
    <dgm:pt modelId="{48A22D62-4F07-D249-8C26-6FB2A97D7083}" type="parTrans" cxnId="{747790A5-9523-7744-B7E6-D52D2DCA69F2}">
      <dgm:prSet/>
      <dgm:spPr/>
      <dgm:t>
        <a:bodyPr/>
        <a:lstStyle/>
        <a:p>
          <a:endParaRPr lang="en-US"/>
        </a:p>
      </dgm:t>
    </dgm:pt>
    <dgm:pt modelId="{D20744C5-5081-924B-9D26-BA73F2767C79}" type="sibTrans" cxnId="{747790A5-9523-7744-B7E6-D52D2DCA69F2}">
      <dgm:prSet/>
      <dgm:spPr/>
      <dgm:t>
        <a:bodyPr/>
        <a:lstStyle/>
        <a:p>
          <a:endParaRPr lang="en-US"/>
        </a:p>
      </dgm:t>
    </dgm:pt>
    <dgm:pt modelId="{0F46991B-4EC2-FF46-889D-6798DB8E5748}" type="pres">
      <dgm:prSet presAssocID="{D230D204-EE0C-7840-9A00-5AD02E7A6480}" presName="compositeShape" presStyleCnt="0">
        <dgm:presLayoutVars>
          <dgm:dir/>
          <dgm:resizeHandles/>
        </dgm:presLayoutVars>
      </dgm:prSet>
      <dgm:spPr/>
    </dgm:pt>
    <dgm:pt modelId="{D35CF0A4-0A82-6441-8878-587099A9212B}" type="pres">
      <dgm:prSet presAssocID="{D230D204-EE0C-7840-9A00-5AD02E7A6480}" presName="pyramid" presStyleLbl="node1" presStyleIdx="0" presStyleCnt="1"/>
      <dgm:spPr/>
    </dgm:pt>
    <dgm:pt modelId="{99B367EF-E967-014A-BA02-7FF78CC08508}" type="pres">
      <dgm:prSet presAssocID="{D230D204-EE0C-7840-9A00-5AD02E7A6480}" presName="theList" presStyleCnt="0"/>
      <dgm:spPr/>
    </dgm:pt>
    <dgm:pt modelId="{4702B841-2BE9-6E43-A522-44D60A3E7D5D}" type="pres">
      <dgm:prSet presAssocID="{2FFB2F1A-1BEC-F343-BA85-09EA4DECC266}" presName="aNode" presStyleLbl="fgAcc1" presStyleIdx="0" presStyleCnt="5" custScaleY="2433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7D87B2-B091-1E4B-B98C-35FA299DDBE9}" type="pres">
      <dgm:prSet presAssocID="{2FFB2F1A-1BEC-F343-BA85-09EA4DECC266}" presName="aSpace" presStyleCnt="0"/>
      <dgm:spPr/>
    </dgm:pt>
    <dgm:pt modelId="{B57301E2-051F-7A49-A953-FEE9AA52C943}" type="pres">
      <dgm:prSet presAssocID="{DA4A948E-7FE7-AE41-981B-9BA6FB65C3B1}" presName="aNode" presStyleLbl="fgAcc1" presStyleIdx="1" presStyleCnt="5" custScaleY="2433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B7E6A9-90C2-ED4D-9A8A-6655B2F79B2C}" type="pres">
      <dgm:prSet presAssocID="{DA4A948E-7FE7-AE41-981B-9BA6FB65C3B1}" presName="aSpace" presStyleCnt="0"/>
      <dgm:spPr/>
    </dgm:pt>
    <dgm:pt modelId="{F45AB737-FE38-284F-AFF9-C0EC53F1CD6D}" type="pres">
      <dgm:prSet presAssocID="{2B692CFA-1E82-AB49-95E4-0A9E65918D69}" presName="aNode" presStyleLbl="fgAcc1" presStyleIdx="2" presStyleCnt="5" custScaleY="2433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03FC69D-2F61-EC47-B73F-0E4274ED8E2E}" type="pres">
      <dgm:prSet presAssocID="{2B692CFA-1E82-AB49-95E4-0A9E65918D69}" presName="aSpace" presStyleCnt="0"/>
      <dgm:spPr/>
    </dgm:pt>
    <dgm:pt modelId="{9AB18996-217D-A642-9E98-435B54BD2183}" type="pres">
      <dgm:prSet presAssocID="{745B08AD-8DB4-CD42-A1D0-B517383B213C}" presName="aNode" presStyleLbl="fgAcc1" presStyleIdx="3" presStyleCnt="5" custScaleY="2433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00FB56E-334A-6F46-B531-748028E31D53}" type="pres">
      <dgm:prSet presAssocID="{745B08AD-8DB4-CD42-A1D0-B517383B213C}" presName="aSpace" presStyleCnt="0"/>
      <dgm:spPr/>
    </dgm:pt>
    <dgm:pt modelId="{85BF7E16-838D-914B-B212-C172F8211DA5}" type="pres">
      <dgm:prSet presAssocID="{30BF0E3B-EC60-3445-8C56-7331E63CFB29}" presName="aNode" presStyleLbl="fgAcc1" presStyleIdx="4" presStyleCnt="5" custScaleY="2433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4BC490A-6ACC-2741-A1D0-6192D480709C}" type="pres">
      <dgm:prSet presAssocID="{30BF0E3B-EC60-3445-8C56-7331E63CFB29}" presName="aSpace" presStyleCnt="0"/>
      <dgm:spPr/>
    </dgm:pt>
  </dgm:ptLst>
  <dgm:cxnLst>
    <dgm:cxn modelId="{F438886D-2A3D-FA41-AC28-AC53A40FE3F9}" srcId="{D230D204-EE0C-7840-9A00-5AD02E7A6480}" destId="{745B08AD-8DB4-CD42-A1D0-B517383B213C}" srcOrd="3" destOrd="0" parTransId="{72D09EAB-EFEE-5A43-800C-0D56B6361936}" sibTransId="{D83C511E-FF13-B84E-9056-9A8AE76E42EA}"/>
    <dgm:cxn modelId="{04DBDA48-D3E4-A246-A92A-178E8B4E1DDA}" type="presOf" srcId="{D230D204-EE0C-7840-9A00-5AD02E7A6480}" destId="{0F46991B-4EC2-FF46-889D-6798DB8E5748}" srcOrd="0" destOrd="0" presId="urn:microsoft.com/office/officeart/2005/8/layout/pyramid2"/>
    <dgm:cxn modelId="{5E6C024F-B90C-D94B-8DA5-579D74B0E8E0}" srcId="{D230D204-EE0C-7840-9A00-5AD02E7A6480}" destId="{2FFB2F1A-1BEC-F343-BA85-09EA4DECC266}" srcOrd="0" destOrd="0" parTransId="{3DAE317A-A182-5C43-BA6B-7E3C146342EC}" sibTransId="{45F304D4-570A-B041-8B19-A14C1FF3A9E9}"/>
    <dgm:cxn modelId="{7A741084-2EF9-5B4B-A211-B820B8248311}" type="presOf" srcId="{2FFB2F1A-1BEC-F343-BA85-09EA4DECC266}" destId="{4702B841-2BE9-6E43-A522-44D60A3E7D5D}" srcOrd="0" destOrd="0" presId="urn:microsoft.com/office/officeart/2005/8/layout/pyramid2"/>
    <dgm:cxn modelId="{C582E9D2-4AFD-B84E-B72E-9FC364E8DE3D}" type="presOf" srcId="{745B08AD-8DB4-CD42-A1D0-B517383B213C}" destId="{9AB18996-217D-A642-9E98-435B54BD2183}" srcOrd="0" destOrd="0" presId="urn:microsoft.com/office/officeart/2005/8/layout/pyramid2"/>
    <dgm:cxn modelId="{D7B5C629-DE5B-B74F-B153-57250C230E1E}" type="presOf" srcId="{DA4A948E-7FE7-AE41-981B-9BA6FB65C3B1}" destId="{B57301E2-051F-7A49-A953-FEE9AA52C943}" srcOrd="0" destOrd="0" presId="urn:microsoft.com/office/officeart/2005/8/layout/pyramid2"/>
    <dgm:cxn modelId="{747790A5-9523-7744-B7E6-D52D2DCA69F2}" srcId="{D230D204-EE0C-7840-9A00-5AD02E7A6480}" destId="{2B692CFA-1E82-AB49-95E4-0A9E65918D69}" srcOrd="2" destOrd="0" parTransId="{48A22D62-4F07-D249-8C26-6FB2A97D7083}" sibTransId="{D20744C5-5081-924B-9D26-BA73F2767C79}"/>
    <dgm:cxn modelId="{65BED74B-36F8-D245-8CC4-1BE69A4AEB74}" srcId="{D230D204-EE0C-7840-9A00-5AD02E7A6480}" destId="{DA4A948E-7FE7-AE41-981B-9BA6FB65C3B1}" srcOrd="1" destOrd="0" parTransId="{B2473876-D2A0-B344-A025-17FB0D6F9E92}" sibTransId="{A10D1E72-279F-FE42-AF33-D8F8DFF58679}"/>
    <dgm:cxn modelId="{2102B9E2-AB0B-A645-B202-52955CDF01AE}" srcId="{D230D204-EE0C-7840-9A00-5AD02E7A6480}" destId="{30BF0E3B-EC60-3445-8C56-7331E63CFB29}" srcOrd="4" destOrd="0" parTransId="{A2E600B0-EFE7-2040-AB9B-4FB5C06C05C9}" sibTransId="{E90BCB76-A78E-D247-A8F0-389E06E64029}"/>
    <dgm:cxn modelId="{6042F2F5-BF0B-424E-ABE8-22BF25620962}" type="presOf" srcId="{30BF0E3B-EC60-3445-8C56-7331E63CFB29}" destId="{85BF7E16-838D-914B-B212-C172F8211DA5}" srcOrd="0" destOrd="0" presId="urn:microsoft.com/office/officeart/2005/8/layout/pyramid2"/>
    <dgm:cxn modelId="{3F8C8B54-FEBF-0743-B04E-9346423C32E9}" type="presOf" srcId="{2B692CFA-1E82-AB49-95E4-0A9E65918D69}" destId="{F45AB737-FE38-284F-AFF9-C0EC53F1CD6D}" srcOrd="0" destOrd="0" presId="urn:microsoft.com/office/officeart/2005/8/layout/pyramid2"/>
    <dgm:cxn modelId="{DEAB58B4-0620-474B-AD1B-1FFBF3DF6373}" type="presParOf" srcId="{0F46991B-4EC2-FF46-889D-6798DB8E5748}" destId="{D35CF0A4-0A82-6441-8878-587099A9212B}" srcOrd="0" destOrd="0" presId="urn:microsoft.com/office/officeart/2005/8/layout/pyramid2"/>
    <dgm:cxn modelId="{5BFE6366-13BB-5147-A756-81E813FFF28A}" type="presParOf" srcId="{0F46991B-4EC2-FF46-889D-6798DB8E5748}" destId="{99B367EF-E967-014A-BA02-7FF78CC08508}" srcOrd="1" destOrd="0" presId="urn:microsoft.com/office/officeart/2005/8/layout/pyramid2"/>
    <dgm:cxn modelId="{5FE73500-CBE4-5B4F-8312-F862CBA25B80}" type="presParOf" srcId="{99B367EF-E967-014A-BA02-7FF78CC08508}" destId="{4702B841-2BE9-6E43-A522-44D60A3E7D5D}" srcOrd="0" destOrd="0" presId="urn:microsoft.com/office/officeart/2005/8/layout/pyramid2"/>
    <dgm:cxn modelId="{2ABD9D19-7BEB-D64B-A978-B12F6B109E87}" type="presParOf" srcId="{99B367EF-E967-014A-BA02-7FF78CC08508}" destId="{547D87B2-B091-1E4B-B98C-35FA299DDBE9}" srcOrd="1" destOrd="0" presId="urn:microsoft.com/office/officeart/2005/8/layout/pyramid2"/>
    <dgm:cxn modelId="{43A25C84-A770-6E4B-914C-6FB0C759EDF3}" type="presParOf" srcId="{99B367EF-E967-014A-BA02-7FF78CC08508}" destId="{B57301E2-051F-7A49-A953-FEE9AA52C943}" srcOrd="2" destOrd="0" presId="urn:microsoft.com/office/officeart/2005/8/layout/pyramid2"/>
    <dgm:cxn modelId="{D3E0EBA9-A4FC-BE41-B6F7-E0613F716720}" type="presParOf" srcId="{99B367EF-E967-014A-BA02-7FF78CC08508}" destId="{9AB7E6A9-90C2-ED4D-9A8A-6655B2F79B2C}" srcOrd="3" destOrd="0" presId="urn:microsoft.com/office/officeart/2005/8/layout/pyramid2"/>
    <dgm:cxn modelId="{7C6CEE91-B6BE-6444-8BD0-D57854BEFD97}" type="presParOf" srcId="{99B367EF-E967-014A-BA02-7FF78CC08508}" destId="{F45AB737-FE38-284F-AFF9-C0EC53F1CD6D}" srcOrd="4" destOrd="0" presId="urn:microsoft.com/office/officeart/2005/8/layout/pyramid2"/>
    <dgm:cxn modelId="{81CECB8A-102A-EA4D-BFC8-F7B0814B4C79}" type="presParOf" srcId="{99B367EF-E967-014A-BA02-7FF78CC08508}" destId="{E03FC69D-2F61-EC47-B73F-0E4274ED8E2E}" srcOrd="5" destOrd="0" presId="urn:microsoft.com/office/officeart/2005/8/layout/pyramid2"/>
    <dgm:cxn modelId="{054CFB81-7215-F045-8CA5-871A299E3FCF}" type="presParOf" srcId="{99B367EF-E967-014A-BA02-7FF78CC08508}" destId="{9AB18996-217D-A642-9E98-435B54BD2183}" srcOrd="6" destOrd="0" presId="urn:microsoft.com/office/officeart/2005/8/layout/pyramid2"/>
    <dgm:cxn modelId="{B1490342-6CCB-3740-AA9D-BDA3CF5E78AB}" type="presParOf" srcId="{99B367EF-E967-014A-BA02-7FF78CC08508}" destId="{A00FB56E-334A-6F46-B531-748028E31D53}" srcOrd="7" destOrd="0" presId="urn:microsoft.com/office/officeart/2005/8/layout/pyramid2"/>
    <dgm:cxn modelId="{3169446C-EAD2-884C-89B6-FE0B71D45491}" type="presParOf" srcId="{99B367EF-E967-014A-BA02-7FF78CC08508}" destId="{85BF7E16-838D-914B-B212-C172F8211DA5}" srcOrd="8" destOrd="0" presId="urn:microsoft.com/office/officeart/2005/8/layout/pyramid2"/>
    <dgm:cxn modelId="{018EB9FE-8156-3345-9F65-81FE8F9E091F}" type="presParOf" srcId="{99B367EF-E967-014A-BA02-7FF78CC08508}" destId="{44BC490A-6ACC-2741-A1D0-6192D480709C}" srcOrd="9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230D204-EE0C-7840-9A00-5AD02E7A6480}" type="doc">
      <dgm:prSet loTypeId="urn:microsoft.com/office/officeart/2005/8/layout/pyramid2" loCatId="" qsTypeId="urn:microsoft.com/office/officeart/2005/8/quickstyle/simple2" qsCatId="simple" csTypeId="urn:microsoft.com/office/officeart/2005/8/colors/accent1_2" csCatId="accent1" phldr="1"/>
      <dgm:spPr/>
    </dgm:pt>
    <dgm:pt modelId="{2FFB2F1A-1BEC-F343-BA85-09EA4DECC266}">
      <dgm:prSet phldrT="[Text]"/>
      <dgm:spPr/>
      <dgm:t>
        <a:bodyPr/>
        <a:lstStyle/>
        <a:p>
          <a:r>
            <a:rPr lang="en-US" dirty="0" smtClean="0">
              <a:latin typeface="+mn-lt"/>
              <a:cs typeface="Abadi MT Condensed Light"/>
            </a:rPr>
            <a:t>Central state</a:t>
          </a:r>
          <a:endParaRPr lang="en-US" dirty="0">
            <a:latin typeface="+mn-lt"/>
            <a:cs typeface="Abadi MT Condensed Light"/>
          </a:endParaRPr>
        </a:p>
      </dgm:t>
    </dgm:pt>
    <dgm:pt modelId="{3DAE317A-A182-5C43-BA6B-7E3C146342EC}" type="parTrans" cxnId="{5E6C024F-B90C-D94B-8DA5-579D74B0E8E0}">
      <dgm:prSet/>
      <dgm:spPr/>
      <dgm:t>
        <a:bodyPr/>
        <a:lstStyle/>
        <a:p>
          <a:endParaRPr lang="en-US"/>
        </a:p>
      </dgm:t>
    </dgm:pt>
    <dgm:pt modelId="{45F304D4-570A-B041-8B19-A14C1FF3A9E9}" type="sibTrans" cxnId="{5E6C024F-B90C-D94B-8DA5-579D74B0E8E0}">
      <dgm:prSet/>
      <dgm:spPr/>
      <dgm:t>
        <a:bodyPr/>
        <a:lstStyle/>
        <a:p>
          <a:endParaRPr lang="en-US"/>
        </a:p>
      </dgm:t>
    </dgm:pt>
    <dgm:pt modelId="{DA4A948E-7FE7-AE41-981B-9BA6FB65C3B1}">
      <dgm:prSet phldrT="[Text]"/>
      <dgm:spPr/>
      <dgm:t>
        <a:bodyPr/>
        <a:lstStyle/>
        <a:p>
          <a:r>
            <a:rPr lang="en-US" dirty="0" smtClean="0">
              <a:latin typeface="+mn-lt"/>
              <a:cs typeface="Abadi MT Condensed Light"/>
            </a:rPr>
            <a:t>State trading entities</a:t>
          </a:r>
          <a:endParaRPr lang="en-US" dirty="0">
            <a:latin typeface="+mn-lt"/>
            <a:cs typeface="Abadi MT Condensed Light"/>
          </a:endParaRPr>
        </a:p>
      </dgm:t>
    </dgm:pt>
    <dgm:pt modelId="{B2473876-D2A0-B344-A025-17FB0D6F9E92}" type="parTrans" cxnId="{65BED74B-36F8-D245-8CC4-1BE69A4AEB74}">
      <dgm:prSet/>
      <dgm:spPr/>
      <dgm:t>
        <a:bodyPr/>
        <a:lstStyle/>
        <a:p>
          <a:endParaRPr lang="en-US"/>
        </a:p>
      </dgm:t>
    </dgm:pt>
    <dgm:pt modelId="{A10D1E72-279F-FE42-AF33-D8F8DFF58679}" type="sibTrans" cxnId="{65BED74B-36F8-D245-8CC4-1BE69A4AEB74}">
      <dgm:prSet/>
      <dgm:spPr/>
      <dgm:t>
        <a:bodyPr/>
        <a:lstStyle/>
        <a:p>
          <a:endParaRPr lang="en-US"/>
        </a:p>
      </dgm:t>
    </dgm:pt>
    <dgm:pt modelId="{30BF0E3B-EC60-3445-8C56-7331E63CFB29}">
      <dgm:prSet phldrT="[Text]"/>
      <dgm:spPr/>
      <dgm:t>
        <a:bodyPr/>
        <a:lstStyle/>
        <a:p>
          <a:r>
            <a:rPr lang="en-US" dirty="0" smtClean="0">
              <a:latin typeface="+mn-lt"/>
              <a:cs typeface="Abadi MT Condensed Light"/>
            </a:rPr>
            <a:t>Private traders (won)</a:t>
          </a:r>
          <a:endParaRPr lang="en-US" dirty="0">
            <a:latin typeface="+mn-lt"/>
            <a:cs typeface="Abadi MT Condensed Light"/>
          </a:endParaRPr>
        </a:p>
      </dgm:t>
    </dgm:pt>
    <dgm:pt modelId="{A2E600B0-EFE7-2040-AB9B-4FB5C06C05C9}" type="parTrans" cxnId="{2102B9E2-AB0B-A645-B202-52955CDF01AE}">
      <dgm:prSet/>
      <dgm:spPr/>
      <dgm:t>
        <a:bodyPr/>
        <a:lstStyle/>
        <a:p>
          <a:endParaRPr lang="en-US"/>
        </a:p>
      </dgm:t>
    </dgm:pt>
    <dgm:pt modelId="{E90BCB76-A78E-D247-A8F0-389E06E64029}" type="sibTrans" cxnId="{2102B9E2-AB0B-A645-B202-52955CDF01AE}">
      <dgm:prSet/>
      <dgm:spPr/>
      <dgm:t>
        <a:bodyPr/>
        <a:lstStyle/>
        <a:p>
          <a:endParaRPr lang="en-US"/>
        </a:p>
      </dgm:t>
    </dgm:pt>
    <dgm:pt modelId="{745B08AD-8DB4-CD42-A1D0-B517383B213C}">
      <dgm:prSet phldrT="[Text]"/>
      <dgm:spPr/>
      <dgm:t>
        <a:bodyPr/>
        <a:lstStyle/>
        <a:p>
          <a:r>
            <a:rPr lang="en-US" dirty="0" smtClean="0">
              <a:latin typeface="+mn-lt"/>
              <a:cs typeface="Abadi MT Condensed Light"/>
            </a:rPr>
            <a:t>Private traders (hard currency)</a:t>
          </a:r>
          <a:endParaRPr lang="en-US" dirty="0">
            <a:latin typeface="+mn-lt"/>
            <a:cs typeface="Abadi MT Condensed Light"/>
          </a:endParaRPr>
        </a:p>
      </dgm:t>
    </dgm:pt>
    <dgm:pt modelId="{72D09EAB-EFEE-5A43-800C-0D56B6361936}" type="parTrans" cxnId="{F438886D-2A3D-FA41-AC28-AC53A40FE3F9}">
      <dgm:prSet/>
      <dgm:spPr/>
      <dgm:t>
        <a:bodyPr/>
        <a:lstStyle/>
        <a:p>
          <a:endParaRPr lang="en-US"/>
        </a:p>
      </dgm:t>
    </dgm:pt>
    <dgm:pt modelId="{D83C511E-FF13-B84E-9056-9A8AE76E42EA}" type="sibTrans" cxnId="{F438886D-2A3D-FA41-AC28-AC53A40FE3F9}">
      <dgm:prSet/>
      <dgm:spPr/>
      <dgm:t>
        <a:bodyPr/>
        <a:lstStyle/>
        <a:p>
          <a:endParaRPr lang="en-US"/>
        </a:p>
      </dgm:t>
    </dgm:pt>
    <dgm:pt modelId="{2B692CFA-1E82-AB49-95E4-0A9E65918D69}">
      <dgm:prSet phldrT="[Text]"/>
      <dgm:spPr/>
      <dgm:t>
        <a:bodyPr/>
        <a:lstStyle/>
        <a:p>
          <a:r>
            <a:rPr lang="en-US" dirty="0" smtClean="0">
              <a:latin typeface="+mn-lt"/>
              <a:cs typeface="Abadi MT Condensed Light"/>
            </a:rPr>
            <a:t>Hybrid entities (moonlighting state officials, red hat enterprises, public/private partnerships)</a:t>
          </a:r>
          <a:endParaRPr lang="en-US" dirty="0">
            <a:latin typeface="+mn-lt"/>
            <a:cs typeface="Abadi MT Condensed Light"/>
          </a:endParaRPr>
        </a:p>
      </dgm:t>
    </dgm:pt>
    <dgm:pt modelId="{48A22D62-4F07-D249-8C26-6FB2A97D7083}" type="parTrans" cxnId="{747790A5-9523-7744-B7E6-D52D2DCA69F2}">
      <dgm:prSet/>
      <dgm:spPr/>
      <dgm:t>
        <a:bodyPr/>
        <a:lstStyle/>
        <a:p>
          <a:endParaRPr lang="en-US"/>
        </a:p>
      </dgm:t>
    </dgm:pt>
    <dgm:pt modelId="{D20744C5-5081-924B-9D26-BA73F2767C79}" type="sibTrans" cxnId="{747790A5-9523-7744-B7E6-D52D2DCA69F2}">
      <dgm:prSet/>
      <dgm:spPr/>
      <dgm:t>
        <a:bodyPr/>
        <a:lstStyle/>
        <a:p>
          <a:endParaRPr lang="en-US"/>
        </a:p>
      </dgm:t>
    </dgm:pt>
    <dgm:pt modelId="{0F46991B-4EC2-FF46-889D-6798DB8E5748}" type="pres">
      <dgm:prSet presAssocID="{D230D204-EE0C-7840-9A00-5AD02E7A6480}" presName="compositeShape" presStyleCnt="0">
        <dgm:presLayoutVars>
          <dgm:dir/>
          <dgm:resizeHandles/>
        </dgm:presLayoutVars>
      </dgm:prSet>
      <dgm:spPr/>
    </dgm:pt>
    <dgm:pt modelId="{D35CF0A4-0A82-6441-8878-587099A9212B}" type="pres">
      <dgm:prSet presAssocID="{D230D204-EE0C-7840-9A00-5AD02E7A6480}" presName="pyramid" presStyleLbl="node1" presStyleIdx="0" presStyleCnt="1"/>
      <dgm:spPr/>
    </dgm:pt>
    <dgm:pt modelId="{99B367EF-E967-014A-BA02-7FF78CC08508}" type="pres">
      <dgm:prSet presAssocID="{D230D204-EE0C-7840-9A00-5AD02E7A6480}" presName="theList" presStyleCnt="0"/>
      <dgm:spPr/>
    </dgm:pt>
    <dgm:pt modelId="{4702B841-2BE9-6E43-A522-44D60A3E7D5D}" type="pres">
      <dgm:prSet presAssocID="{2FFB2F1A-1BEC-F343-BA85-09EA4DECC266}" presName="aNode" presStyleLbl="fgAcc1" presStyleIdx="0" presStyleCnt="5" custScaleY="2433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7D87B2-B091-1E4B-B98C-35FA299DDBE9}" type="pres">
      <dgm:prSet presAssocID="{2FFB2F1A-1BEC-F343-BA85-09EA4DECC266}" presName="aSpace" presStyleCnt="0"/>
      <dgm:spPr/>
    </dgm:pt>
    <dgm:pt modelId="{B57301E2-051F-7A49-A953-FEE9AA52C943}" type="pres">
      <dgm:prSet presAssocID="{DA4A948E-7FE7-AE41-981B-9BA6FB65C3B1}" presName="aNode" presStyleLbl="fgAcc1" presStyleIdx="1" presStyleCnt="5" custScaleY="2433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B7E6A9-90C2-ED4D-9A8A-6655B2F79B2C}" type="pres">
      <dgm:prSet presAssocID="{DA4A948E-7FE7-AE41-981B-9BA6FB65C3B1}" presName="aSpace" presStyleCnt="0"/>
      <dgm:spPr/>
    </dgm:pt>
    <dgm:pt modelId="{F45AB737-FE38-284F-AFF9-C0EC53F1CD6D}" type="pres">
      <dgm:prSet presAssocID="{2B692CFA-1E82-AB49-95E4-0A9E65918D69}" presName="aNode" presStyleLbl="fgAcc1" presStyleIdx="2" presStyleCnt="5" custScaleY="2433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03FC69D-2F61-EC47-B73F-0E4274ED8E2E}" type="pres">
      <dgm:prSet presAssocID="{2B692CFA-1E82-AB49-95E4-0A9E65918D69}" presName="aSpace" presStyleCnt="0"/>
      <dgm:spPr/>
    </dgm:pt>
    <dgm:pt modelId="{9AB18996-217D-A642-9E98-435B54BD2183}" type="pres">
      <dgm:prSet presAssocID="{745B08AD-8DB4-CD42-A1D0-B517383B213C}" presName="aNode" presStyleLbl="fgAcc1" presStyleIdx="3" presStyleCnt="5" custScaleY="2433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00FB56E-334A-6F46-B531-748028E31D53}" type="pres">
      <dgm:prSet presAssocID="{745B08AD-8DB4-CD42-A1D0-B517383B213C}" presName="aSpace" presStyleCnt="0"/>
      <dgm:spPr/>
    </dgm:pt>
    <dgm:pt modelId="{85BF7E16-838D-914B-B212-C172F8211DA5}" type="pres">
      <dgm:prSet presAssocID="{30BF0E3B-EC60-3445-8C56-7331E63CFB29}" presName="aNode" presStyleLbl="fgAcc1" presStyleIdx="4" presStyleCnt="5" custScaleY="2433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4BC490A-6ACC-2741-A1D0-6192D480709C}" type="pres">
      <dgm:prSet presAssocID="{30BF0E3B-EC60-3445-8C56-7331E63CFB29}" presName="aSpace" presStyleCnt="0"/>
      <dgm:spPr/>
    </dgm:pt>
  </dgm:ptLst>
  <dgm:cxnLst>
    <dgm:cxn modelId="{F438886D-2A3D-FA41-AC28-AC53A40FE3F9}" srcId="{D230D204-EE0C-7840-9A00-5AD02E7A6480}" destId="{745B08AD-8DB4-CD42-A1D0-B517383B213C}" srcOrd="3" destOrd="0" parTransId="{72D09EAB-EFEE-5A43-800C-0D56B6361936}" sibTransId="{D83C511E-FF13-B84E-9056-9A8AE76E42EA}"/>
    <dgm:cxn modelId="{DE9D9F5C-4F59-1544-BA01-3709AC172021}" type="presOf" srcId="{745B08AD-8DB4-CD42-A1D0-B517383B213C}" destId="{9AB18996-217D-A642-9E98-435B54BD2183}" srcOrd="0" destOrd="0" presId="urn:microsoft.com/office/officeart/2005/8/layout/pyramid2"/>
    <dgm:cxn modelId="{BC68B8D3-F4B4-C543-9543-FF080F970241}" type="presOf" srcId="{30BF0E3B-EC60-3445-8C56-7331E63CFB29}" destId="{85BF7E16-838D-914B-B212-C172F8211DA5}" srcOrd="0" destOrd="0" presId="urn:microsoft.com/office/officeart/2005/8/layout/pyramid2"/>
    <dgm:cxn modelId="{5E6C024F-B90C-D94B-8DA5-579D74B0E8E0}" srcId="{D230D204-EE0C-7840-9A00-5AD02E7A6480}" destId="{2FFB2F1A-1BEC-F343-BA85-09EA4DECC266}" srcOrd="0" destOrd="0" parTransId="{3DAE317A-A182-5C43-BA6B-7E3C146342EC}" sibTransId="{45F304D4-570A-B041-8B19-A14C1FF3A9E9}"/>
    <dgm:cxn modelId="{7BE969C1-C901-854F-B80F-F40DAC39C14C}" type="presOf" srcId="{2FFB2F1A-1BEC-F343-BA85-09EA4DECC266}" destId="{4702B841-2BE9-6E43-A522-44D60A3E7D5D}" srcOrd="0" destOrd="0" presId="urn:microsoft.com/office/officeart/2005/8/layout/pyramid2"/>
    <dgm:cxn modelId="{E24988D7-39F2-854F-8556-A9C0758AFBBF}" type="presOf" srcId="{2B692CFA-1E82-AB49-95E4-0A9E65918D69}" destId="{F45AB737-FE38-284F-AFF9-C0EC53F1CD6D}" srcOrd="0" destOrd="0" presId="urn:microsoft.com/office/officeart/2005/8/layout/pyramid2"/>
    <dgm:cxn modelId="{E4FF0CA1-EAA5-1C4A-BE3D-D6FBFAC91624}" type="presOf" srcId="{D230D204-EE0C-7840-9A00-5AD02E7A6480}" destId="{0F46991B-4EC2-FF46-889D-6798DB8E5748}" srcOrd="0" destOrd="0" presId="urn:microsoft.com/office/officeart/2005/8/layout/pyramid2"/>
    <dgm:cxn modelId="{747790A5-9523-7744-B7E6-D52D2DCA69F2}" srcId="{D230D204-EE0C-7840-9A00-5AD02E7A6480}" destId="{2B692CFA-1E82-AB49-95E4-0A9E65918D69}" srcOrd="2" destOrd="0" parTransId="{48A22D62-4F07-D249-8C26-6FB2A97D7083}" sibTransId="{D20744C5-5081-924B-9D26-BA73F2767C79}"/>
    <dgm:cxn modelId="{65BED74B-36F8-D245-8CC4-1BE69A4AEB74}" srcId="{D230D204-EE0C-7840-9A00-5AD02E7A6480}" destId="{DA4A948E-7FE7-AE41-981B-9BA6FB65C3B1}" srcOrd="1" destOrd="0" parTransId="{B2473876-D2A0-B344-A025-17FB0D6F9E92}" sibTransId="{A10D1E72-279F-FE42-AF33-D8F8DFF58679}"/>
    <dgm:cxn modelId="{2102B9E2-AB0B-A645-B202-52955CDF01AE}" srcId="{D230D204-EE0C-7840-9A00-5AD02E7A6480}" destId="{30BF0E3B-EC60-3445-8C56-7331E63CFB29}" srcOrd="4" destOrd="0" parTransId="{A2E600B0-EFE7-2040-AB9B-4FB5C06C05C9}" sibTransId="{E90BCB76-A78E-D247-A8F0-389E06E64029}"/>
    <dgm:cxn modelId="{7AE0FA0D-A82B-DE48-9861-E09EF547FFE1}" type="presOf" srcId="{DA4A948E-7FE7-AE41-981B-9BA6FB65C3B1}" destId="{B57301E2-051F-7A49-A953-FEE9AA52C943}" srcOrd="0" destOrd="0" presId="urn:microsoft.com/office/officeart/2005/8/layout/pyramid2"/>
    <dgm:cxn modelId="{75C97FF5-9280-5144-BE17-1822519FDEFC}" type="presParOf" srcId="{0F46991B-4EC2-FF46-889D-6798DB8E5748}" destId="{D35CF0A4-0A82-6441-8878-587099A9212B}" srcOrd="0" destOrd="0" presId="urn:microsoft.com/office/officeart/2005/8/layout/pyramid2"/>
    <dgm:cxn modelId="{843B0957-5EB1-9A40-A456-51319C8DC33D}" type="presParOf" srcId="{0F46991B-4EC2-FF46-889D-6798DB8E5748}" destId="{99B367EF-E967-014A-BA02-7FF78CC08508}" srcOrd="1" destOrd="0" presId="urn:microsoft.com/office/officeart/2005/8/layout/pyramid2"/>
    <dgm:cxn modelId="{D60D39C4-2F74-1445-9637-2EB5DF5CDDB8}" type="presParOf" srcId="{99B367EF-E967-014A-BA02-7FF78CC08508}" destId="{4702B841-2BE9-6E43-A522-44D60A3E7D5D}" srcOrd="0" destOrd="0" presId="urn:microsoft.com/office/officeart/2005/8/layout/pyramid2"/>
    <dgm:cxn modelId="{5EBA696E-5126-BE41-A6FB-1570188E041B}" type="presParOf" srcId="{99B367EF-E967-014A-BA02-7FF78CC08508}" destId="{547D87B2-B091-1E4B-B98C-35FA299DDBE9}" srcOrd="1" destOrd="0" presId="urn:microsoft.com/office/officeart/2005/8/layout/pyramid2"/>
    <dgm:cxn modelId="{8070C4EC-0DF9-1840-BFD7-390A994966B8}" type="presParOf" srcId="{99B367EF-E967-014A-BA02-7FF78CC08508}" destId="{B57301E2-051F-7A49-A953-FEE9AA52C943}" srcOrd="2" destOrd="0" presId="urn:microsoft.com/office/officeart/2005/8/layout/pyramid2"/>
    <dgm:cxn modelId="{4D20CDF7-21D7-9746-AF0E-2D977D5DE202}" type="presParOf" srcId="{99B367EF-E967-014A-BA02-7FF78CC08508}" destId="{9AB7E6A9-90C2-ED4D-9A8A-6655B2F79B2C}" srcOrd="3" destOrd="0" presId="urn:microsoft.com/office/officeart/2005/8/layout/pyramid2"/>
    <dgm:cxn modelId="{CB4CD29E-785B-9348-8925-9663C92B01AB}" type="presParOf" srcId="{99B367EF-E967-014A-BA02-7FF78CC08508}" destId="{F45AB737-FE38-284F-AFF9-C0EC53F1CD6D}" srcOrd="4" destOrd="0" presId="urn:microsoft.com/office/officeart/2005/8/layout/pyramid2"/>
    <dgm:cxn modelId="{797DC877-F9FF-0F4F-BEBB-0293D7D416E1}" type="presParOf" srcId="{99B367EF-E967-014A-BA02-7FF78CC08508}" destId="{E03FC69D-2F61-EC47-B73F-0E4274ED8E2E}" srcOrd="5" destOrd="0" presId="urn:microsoft.com/office/officeart/2005/8/layout/pyramid2"/>
    <dgm:cxn modelId="{EB377914-BA58-CF4E-8E8D-1C2EBE3F8BCD}" type="presParOf" srcId="{99B367EF-E967-014A-BA02-7FF78CC08508}" destId="{9AB18996-217D-A642-9E98-435B54BD2183}" srcOrd="6" destOrd="0" presId="urn:microsoft.com/office/officeart/2005/8/layout/pyramid2"/>
    <dgm:cxn modelId="{9AEE5D63-7AEF-1E4B-B2B7-8242AE19C462}" type="presParOf" srcId="{99B367EF-E967-014A-BA02-7FF78CC08508}" destId="{A00FB56E-334A-6F46-B531-748028E31D53}" srcOrd="7" destOrd="0" presId="urn:microsoft.com/office/officeart/2005/8/layout/pyramid2"/>
    <dgm:cxn modelId="{127EBE56-6200-AF43-AFBC-C7E9A3822BF5}" type="presParOf" srcId="{99B367EF-E967-014A-BA02-7FF78CC08508}" destId="{85BF7E16-838D-914B-B212-C172F8211DA5}" srcOrd="8" destOrd="0" presId="urn:microsoft.com/office/officeart/2005/8/layout/pyramid2"/>
    <dgm:cxn modelId="{DE950750-6187-A54C-AB9F-B403E78CD232}" type="presParOf" srcId="{99B367EF-E967-014A-BA02-7FF78CC08508}" destId="{44BC490A-6ACC-2741-A1D0-6192D480709C}" srcOrd="9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1B9A54-3199-6D44-847E-A04ADA4FE6EE}">
      <dsp:nvSpPr>
        <dsp:cNvPr id="0" name=""/>
        <dsp:cNvSpPr/>
      </dsp:nvSpPr>
      <dsp:spPr>
        <a:xfrm>
          <a:off x="0" y="315921"/>
          <a:ext cx="8229600" cy="667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333248" rIns="638708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smtClean="0"/>
            <a:t>Processes of inputs and outputs (supply, production, distribution, retail)</a:t>
          </a:r>
          <a:endParaRPr lang="en-US" sz="1600" kern="1200" dirty="0"/>
        </a:p>
      </dsp:txBody>
      <dsp:txXfrm>
        <a:off x="0" y="315921"/>
        <a:ext cx="8229600" cy="667800"/>
      </dsp:txXfrm>
    </dsp:sp>
    <dsp:sp modelId="{8A4C0C87-2B86-B040-B7D8-B5BC458C0281}">
      <dsp:nvSpPr>
        <dsp:cNvPr id="0" name=""/>
        <dsp:cNvSpPr/>
      </dsp:nvSpPr>
      <dsp:spPr>
        <a:xfrm>
          <a:off x="411480" y="79761"/>
          <a:ext cx="5760720" cy="4723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Input-output structure</a:t>
          </a:r>
          <a:endParaRPr lang="en-US" sz="1600" kern="1200" dirty="0"/>
        </a:p>
      </dsp:txBody>
      <dsp:txXfrm>
        <a:off x="434537" y="102818"/>
        <a:ext cx="5714606" cy="426206"/>
      </dsp:txXfrm>
    </dsp:sp>
    <dsp:sp modelId="{4841D007-42CE-1842-8279-7129FFF0B79C}">
      <dsp:nvSpPr>
        <dsp:cNvPr id="0" name=""/>
        <dsp:cNvSpPr/>
      </dsp:nvSpPr>
      <dsp:spPr>
        <a:xfrm>
          <a:off x="0" y="1306281"/>
          <a:ext cx="8229600" cy="667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333248" rIns="638708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smtClean="0"/>
            <a:t>Territorial locations and extent of GVC nodes</a:t>
          </a:r>
          <a:endParaRPr lang="en-US" sz="1600" kern="1200" dirty="0"/>
        </a:p>
      </dsp:txBody>
      <dsp:txXfrm>
        <a:off x="0" y="1306281"/>
        <a:ext cx="8229600" cy="667800"/>
      </dsp:txXfrm>
    </dsp:sp>
    <dsp:sp modelId="{CBE6B42A-B967-7948-BC06-68CB7F88932C}">
      <dsp:nvSpPr>
        <dsp:cNvPr id="0" name=""/>
        <dsp:cNvSpPr/>
      </dsp:nvSpPr>
      <dsp:spPr>
        <a:xfrm>
          <a:off x="411480" y="1070121"/>
          <a:ext cx="5760720" cy="4723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Geographic scope</a:t>
          </a:r>
          <a:endParaRPr lang="en-US" sz="1600" kern="1200" dirty="0"/>
        </a:p>
      </dsp:txBody>
      <dsp:txXfrm>
        <a:off x="434537" y="1093178"/>
        <a:ext cx="5714606" cy="426206"/>
      </dsp:txXfrm>
    </dsp:sp>
    <dsp:sp modelId="{E69121E5-5101-FF42-AFBD-7301BD13FC59}">
      <dsp:nvSpPr>
        <dsp:cNvPr id="0" name=""/>
        <dsp:cNvSpPr/>
      </dsp:nvSpPr>
      <dsp:spPr>
        <a:xfrm>
          <a:off x="0" y="2296641"/>
          <a:ext cx="8229600" cy="115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333248" rIns="638708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smtClean="0"/>
            <a:t>Nature of nodes</a:t>
          </a:r>
          <a:endParaRPr 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smtClean="0"/>
            <a:t>Relationships between nodes</a:t>
          </a:r>
          <a:endParaRPr 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smtClean="0"/>
            <a:t>Location of value capture</a:t>
          </a:r>
          <a:endParaRPr lang="en-US" sz="1600" kern="1200" dirty="0"/>
        </a:p>
      </dsp:txBody>
      <dsp:txXfrm>
        <a:off x="0" y="2296641"/>
        <a:ext cx="8229600" cy="1159200"/>
      </dsp:txXfrm>
    </dsp:sp>
    <dsp:sp modelId="{2B073C1B-7E77-874D-B000-0B6DDAD3C001}">
      <dsp:nvSpPr>
        <dsp:cNvPr id="0" name=""/>
        <dsp:cNvSpPr/>
      </dsp:nvSpPr>
      <dsp:spPr>
        <a:xfrm>
          <a:off x="411480" y="2060481"/>
          <a:ext cx="5760720" cy="4723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Governance structures</a:t>
          </a:r>
          <a:endParaRPr lang="en-US" sz="1600" kern="1200" dirty="0"/>
        </a:p>
      </dsp:txBody>
      <dsp:txXfrm>
        <a:off x="434537" y="2083538"/>
        <a:ext cx="5714606" cy="426206"/>
      </dsp:txXfrm>
    </dsp:sp>
    <dsp:sp modelId="{C9E19422-F906-D345-977A-426529C2A3F4}">
      <dsp:nvSpPr>
        <dsp:cNvPr id="0" name=""/>
        <dsp:cNvSpPr/>
      </dsp:nvSpPr>
      <dsp:spPr>
        <a:xfrm>
          <a:off x="0" y="3778401"/>
          <a:ext cx="8229600" cy="667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333248" rIns="638708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smtClean="0"/>
            <a:t>Political and economic conditions under which GVC operates</a:t>
          </a:r>
          <a:endParaRPr lang="en-US" sz="1600" kern="1200" dirty="0"/>
        </a:p>
      </dsp:txBody>
      <dsp:txXfrm>
        <a:off x="0" y="3778401"/>
        <a:ext cx="8229600" cy="667800"/>
      </dsp:txXfrm>
    </dsp:sp>
    <dsp:sp modelId="{3E490104-4007-A647-BE4D-39FA3F8C2231}">
      <dsp:nvSpPr>
        <dsp:cNvPr id="0" name=""/>
        <dsp:cNvSpPr/>
      </dsp:nvSpPr>
      <dsp:spPr>
        <a:xfrm>
          <a:off x="411480" y="3542241"/>
          <a:ext cx="5760720" cy="4723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Institutional framework</a:t>
          </a:r>
          <a:endParaRPr lang="en-US" sz="1600" kern="1200" dirty="0"/>
        </a:p>
      </dsp:txBody>
      <dsp:txXfrm>
        <a:off x="434537" y="3565298"/>
        <a:ext cx="5714606" cy="42620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9E6BCD-643D-E243-99D0-297292E0B476}" type="datetimeFigureOut">
              <a:rPr lang="en-US" smtClean="0"/>
              <a:pPr/>
              <a:t>3/2/2015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7C9343-B4B7-1741-937D-B48C7E91F5C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4844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EEE0E7-875B-472D-82FD-0921116ED9FC}" type="datetimeFigureOut">
              <a:rPr lang="en-US" smtClean="0"/>
              <a:pPr/>
              <a:t>3/2/2015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EEB80C-3D5D-4036-876C-B3AB82BF204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977763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EB80C-3D5D-4036-876C-B3AB82BF204A}" type="slidenum">
              <a:rPr lang="en-AU" smtClean="0"/>
              <a:pPr/>
              <a:t>1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3687488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 bwMode="white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8" name="Rectangle 7"/>
          <p:cNvSpPr/>
          <p:nvPr userDrawn="1"/>
        </p:nvSpPr>
        <p:spPr bwMode="invGray">
          <a:xfrm>
            <a:off x="1071538" y="0"/>
            <a:ext cx="8072462" cy="578645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2" name="Rectangle 21"/>
          <p:cNvSpPr/>
          <p:nvPr userDrawn="1"/>
        </p:nvSpPr>
        <p:spPr bwMode="ltGray">
          <a:xfrm>
            <a:off x="1071536" y="4200304"/>
            <a:ext cx="2304000" cy="2304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331912" y="285729"/>
            <a:ext cx="7704138" cy="1000132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ts val="31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0" baseline="0">
                <a:solidFill>
                  <a:schemeClr val="bg1"/>
                </a:solidFill>
              </a:defRPr>
            </a:lvl1pPr>
          </a:lstStyle>
          <a:p>
            <a:r>
              <a:rPr lang="en-AU" dirty="0" smtClean="0"/>
              <a:t>PRESENTATION TITLE HERE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31912" y="1428736"/>
            <a:ext cx="7704137" cy="500066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en-AU" sz="2000" b="0" kern="1200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Sub Heading | Use Line Dividers To Separate Headings (Shift \)</a:t>
            </a:r>
            <a:endParaRPr lang="en-AU" dirty="0"/>
          </a:p>
        </p:txBody>
      </p:sp>
      <p:sp>
        <p:nvSpPr>
          <p:cNvPr id="11" name="Content Placeholder 25"/>
          <p:cNvSpPr>
            <a:spLocks noGrp="1"/>
          </p:cNvSpPr>
          <p:nvPr>
            <p:ph sz="quarter" idx="11" hasCustomPrompt="1"/>
          </p:nvPr>
        </p:nvSpPr>
        <p:spPr>
          <a:xfrm>
            <a:off x="3428992" y="5286388"/>
            <a:ext cx="5572133" cy="285752"/>
          </a:xfrm>
        </p:spPr>
        <p:txBody>
          <a:bodyPr lIns="0" tIns="0" rIns="0" bIns="0" anchor="t" anchorCtr="0">
            <a:noAutofit/>
          </a:bodyPr>
          <a:lstStyle>
            <a:lvl1pPr marL="174625" marR="0" indent="-174625" algn="r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400" baseline="0">
                <a:solidFill>
                  <a:schemeClr val="bg1"/>
                </a:solidFill>
              </a:defRPr>
            </a:lvl1pPr>
            <a:lvl2pPr algn="r">
              <a:buNone/>
              <a:defRPr/>
            </a:lvl2pPr>
            <a:lvl3pPr algn="r">
              <a:buNone/>
              <a:defRPr/>
            </a:lvl3pPr>
            <a:lvl4pPr algn="r">
              <a:buNone/>
              <a:defRPr/>
            </a:lvl4pPr>
            <a:lvl5pPr algn="r">
              <a:buNone/>
              <a:defRPr/>
            </a:lvl5pPr>
          </a:lstStyle>
          <a:p>
            <a:pPr marL="174625" marR="0" lvl="0" indent="-174625" algn="r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/>
            </a:pPr>
            <a:r>
              <a:rPr lang="en-US" dirty="0" smtClean="0"/>
              <a:t>UNIT OR PROGRAM NAME </a:t>
            </a:r>
            <a:r>
              <a:rPr lang="en-AU" dirty="0" smtClean="0"/>
              <a:t>(Use Line Dividers)</a:t>
            </a:r>
            <a:endParaRPr lang="en-US" dirty="0" smtClean="0"/>
          </a:p>
        </p:txBody>
      </p:sp>
      <p:sp>
        <p:nvSpPr>
          <p:cNvPr id="12" name="Content Placeholder 25"/>
          <p:cNvSpPr>
            <a:spLocks noGrp="1"/>
          </p:cNvSpPr>
          <p:nvPr>
            <p:ph sz="quarter" idx="12" hasCustomPrompt="1"/>
          </p:nvPr>
        </p:nvSpPr>
        <p:spPr>
          <a:xfrm>
            <a:off x="3428992" y="5000636"/>
            <a:ext cx="5572133" cy="285752"/>
          </a:xfrm>
        </p:spPr>
        <p:txBody>
          <a:bodyPr lIns="0" tIns="0" rIns="0" bIns="0" anchor="b" anchorCtr="0">
            <a:noAutofit/>
          </a:bodyPr>
          <a:lstStyle>
            <a:lvl1pPr algn="r">
              <a:buNone/>
              <a:defRPr sz="1400" baseline="0">
                <a:solidFill>
                  <a:schemeClr val="bg1"/>
                </a:solidFill>
              </a:defRPr>
            </a:lvl1pPr>
            <a:lvl2pPr algn="r">
              <a:buNone/>
              <a:defRPr/>
            </a:lvl2pPr>
            <a:lvl3pPr algn="r">
              <a:buNone/>
              <a:defRPr/>
            </a:lvl3pPr>
            <a:lvl4pPr algn="r">
              <a:buNone/>
              <a:defRPr/>
            </a:lvl4pPr>
            <a:lvl5pPr algn="r">
              <a:buNone/>
              <a:defRPr/>
            </a:lvl5pPr>
          </a:lstStyle>
          <a:p>
            <a:pPr lvl="0"/>
            <a:r>
              <a:rPr lang="en-US" dirty="0" smtClean="0"/>
              <a:t>AUTHOR’S NAME | TITLE </a:t>
            </a:r>
            <a:r>
              <a:rPr lang="en-AU" dirty="0" smtClean="0"/>
              <a:t>(Use Line Dividers)</a:t>
            </a:r>
            <a:endParaRPr lang="en-US" dirty="0" smtClean="0"/>
          </a:p>
        </p:txBody>
      </p:sp>
      <p:sp>
        <p:nvSpPr>
          <p:cNvPr id="13" name="Picture Placeholder 16"/>
          <p:cNvSpPr>
            <a:spLocks noGrp="1"/>
          </p:cNvSpPr>
          <p:nvPr>
            <p:ph type="pic" sz="quarter" idx="13" hasCustomPrompt="1"/>
          </p:nvPr>
        </p:nvSpPr>
        <p:spPr>
          <a:xfrm>
            <a:off x="8055033" y="5819652"/>
            <a:ext cx="985150" cy="985150"/>
          </a:xfrm>
          <a:solidFill>
            <a:schemeClr val="bg1"/>
          </a:solidFill>
        </p:spPr>
        <p:txBody>
          <a:bodyPr anchor="ctr" anchorCtr="0"/>
          <a:lstStyle>
            <a:lvl1pPr marL="0" indent="0" algn="ctr">
              <a:buNone/>
              <a:defRPr sz="1000" baseline="0"/>
            </a:lvl1pPr>
          </a:lstStyle>
          <a:p>
            <a:r>
              <a:rPr lang="en-AU" dirty="0" smtClean="0"/>
              <a:t>Insert      Partner Logo </a:t>
            </a:r>
            <a:br>
              <a:rPr lang="en-AU" dirty="0" smtClean="0"/>
            </a:br>
            <a:r>
              <a:rPr lang="en-AU" dirty="0" smtClean="0"/>
              <a:t>- Delete if not required</a:t>
            </a:r>
            <a:endParaRPr lang="en-AU" dirty="0"/>
          </a:p>
        </p:txBody>
      </p:sp>
      <p:grpSp>
        <p:nvGrpSpPr>
          <p:cNvPr id="21" name="Group 20"/>
          <p:cNvGrpSpPr/>
          <p:nvPr userDrawn="1"/>
        </p:nvGrpSpPr>
        <p:grpSpPr>
          <a:xfrm>
            <a:off x="261938" y="5715016"/>
            <a:ext cx="1612106" cy="789289"/>
            <a:chOff x="261938" y="5715016"/>
            <a:chExt cx="1612106" cy="789289"/>
          </a:xfrm>
        </p:grpSpPr>
        <p:sp>
          <p:nvSpPr>
            <p:cNvPr id="18" name="Rectangle 17"/>
            <p:cNvSpPr/>
            <p:nvPr userDrawn="1"/>
          </p:nvSpPr>
          <p:spPr>
            <a:xfrm flipH="1">
              <a:off x="261938" y="5715016"/>
              <a:ext cx="1612106" cy="78928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pic>
          <p:nvPicPr>
            <p:cNvPr id="19" name="Picture 18" descr="USY_MB1_rgb_Reversed_Standard_Logo.png"/>
            <p:cNvPicPr>
              <a:picLocks noChangeAspect="1"/>
            </p:cNvPicPr>
            <p:nvPr userDrawn="1"/>
          </p:nvPicPr>
          <p:blipFill>
            <a:blip r:embed="rId2" cstate="print"/>
            <a:stretch>
              <a:fillRect/>
            </a:stretch>
          </p:blipFill>
          <p:spPr>
            <a:xfrm>
              <a:off x="433773" y="5890063"/>
              <a:ext cx="1268436" cy="439194"/>
            </a:xfrm>
            <a:prstGeom prst="rect">
              <a:avLst/>
            </a:prstGeom>
          </p:spPr>
        </p:pic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ELLOW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 userDrawn="1"/>
        </p:nvSpPr>
        <p:spPr bwMode="white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8" name="Rectangle 7"/>
          <p:cNvSpPr/>
          <p:nvPr userDrawn="1"/>
        </p:nvSpPr>
        <p:spPr>
          <a:xfrm>
            <a:off x="1071538" y="0"/>
            <a:ext cx="8072462" cy="578645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331912" y="285729"/>
            <a:ext cx="7704138" cy="1000132"/>
          </a:xfrm>
        </p:spPr>
        <p:txBody>
          <a:bodyPr>
            <a:normAutofit/>
          </a:bodyPr>
          <a:lstStyle>
            <a:lvl1pPr algn="l">
              <a:lnSpc>
                <a:spcPts val="3100"/>
              </a:lnSpc>
              <a:defRPr sz="3600" b="0" baseline="0">
                <a:solidFill>
                  <a:schemeClr val="tx1"/>
                </a:solidFill>
              </a:defRPr>
            </a:lvl1pPr>
          </a:lstStyle>
          <a:p>
            <a:r>
              <a:rPr lang="en-AU" dirty="0" smtClean="0"/>
              <a:t>PRESENTATION TITLE HERE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31912" y="1428736"/>
            <a:ext cx="7704137" cy="500066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en-AU" sz="2000" b="0" kern="120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Sub Heading | Use Line Dividers To Separate Headings (Shift \)</a:t>
            </a:r>
            <a:endParaRPr lang="en-AU" dirty="0"/>
          </a:p>
        </p:txBody>
      </p:sp>
      <p:sp>
        <p:nvSpPr>
          <p:cNvPr id="13" name="Content Placeholder 25"/>
          <p:cNvSpPr>
            <a:spLocks noGrp="1"/>
          </p:cNvSpPr>
          <p:nvPr>
            <p:ph sz="quarter" idx="11" hasCustomPrompt="1"/>
          </p:nvPr>
        </p:nvSpPr>
        <p:spPr>
          <a:xfrm>
            <a:off x="3428992" y="5286388"/>
            <a:ext cx="5572133" cy="285752"/>
          </a:xfrm>
        </p:spPr>
        <p:txBody>
          <a:bodyPr lIns="0" tIns="0" rIns="0" bIns="0" anchor="t" anchorCtr="0">
            <a:noAutofit/>
          </a:bodyPr>
          <a:lstStyle>
            <a:lvl1pPr marL="174625" marR="0" indent="-174625" algn="r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400" baseline="0">
                <a:solidFill>
                  <a:schemeClr val="tx1"/>
                </a:solidFill>
              </a:defRPr>
            </a:lvl1pPr>
            <a:lvl2pPr algn="r">
              <a:buNone/>
              <a:defRPr/>
            </a:lvl2pPr>
            <a:lvl3pPr algn="r">
              <a:buNone/>
              <a:defRPr/>
            </a:lvl3pPr>
            <a:lvl4pPr algn="r">
              <a:buNone/>
              <a:defRPr/>
            </a:lvl4pPr>
            <a:lvl5pPr algn="r">
              <a:buNone/>
              <a:defRPr/>
            </a:lvl5pPr>
          </a:lstStyle>
          <a:p>
            <a:pPr marL="174625" marR="0" lvl="0" indent="-174625" algn="r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/>
            </a:pPr>
            <a:r>
              <a:rPr lang="en-US" dirty="0" smtClean="0"/>
              <a:t>UNIT OR PROGRAM NAME </a:t>
            </a:r>
            <a:r>
              <a:rPr lang="en-AU" dirty="0" smtClean="0"/>
              <a:t>(Use Line Dividers)</a:t>
            </a:r>
            <a:endParaRPr lang="en-US" dirty="0" smtClean="0"/>
          </a:p>
        </p:txBody>
      </p:sp>
      <p:sp>
        <p:nvSpPr>
          <p:cNvPr id="20" name="Content Placeholder 25"/>
          <p:cNvSpPr>
            <a:spLocks noGrp="1"/>
          </p:cNvSpPr>
          <p:nvPr>
            <p:ph sz="quarter" idx="12" hasCustomPrompt="1"/>
          </p:nvPr>
        </p:nvSpPr>
        <p:spPr>
          <a:xfrm>
            <a:off x="3428992" y="5000636"/>
            <a:ext cx="5572133" cy="285752"/>
          </a:xfrm>
        </p:spPr>
        <p:txBody>
          <a:bodyPr lIns="0" tIns="0" rIns="0" bIns="0" anchor="b" anchorCtr="0">
            <a:noAutofit/>
          </a:bodyPr>
          <a:lstStyle>
            <a:lvl1pPr algn="r">
              <a:buNone/>
              <a:defRPr sz="1400" baseline="0">
                <a:solidFill>
                  <a:schemeClr val="tx1"/>
                </a:solidFill>
              </a:defRPr>
            </a:lvl1pPr>
            <a:lvl2pPr algn="r">
              <a:buNone/>
              <a:defRPr/>
            </a:lvl2pPr>
            <a:lvl3pPr algn="r">
              <a:buNone/>
              <a:defRPr/>
            </a:lvl3pPr>
            <a:lvl4pPr algn="r">
              <a:buNone/>
              <a:defRPr/>
            </a:lvl4pPr>
            <a:lvl5pPr algn="r">
              <a:buNone/>
              <a:defRPr/>
            </a:lvl5pPr>
          </a:lstStyle>
          <a:p>
            <a:pPr lvl="0"/>
            <a:r>
              <a:rPr lang="en-US" dirty="0" smtClean="0"/>
              <a:t>AUTHOR’S NAME | TITLE </a:t>
            </a:r>
            <a:r>
              <a:rPr lang="en-AU" dirty="0" smtClean="0"/>
              <a:t>(Use Line Dividers)</a:t>
            </a:r>
            <a:endParaRPr lang="en-US" dirty="0" smtClean="0"/>
          </a:p>
        </p:txBody>
      </p:sp>
      <p:sp>
        <p:nvSpPr>
          <p:cNvPr id="17" name="Picture Placeholder 16"/>
          <p:cNvSpPr>
            <a:spLocks noGrp="1"/>
          </p:cNvSpPr>
          <p:nvPr>
            <p:ph type="pic" sz="quarter" idx="13" hasCustomPrompt="1"/>
          </p:nvPr>
        </p:nvSpPr>
        <p:spPr>
          <a:xfrm>
            <a:off x="8055033" y="5819652"/>
            <a:ext cx="985150" cy="985150"/>
          </a:xfrm>
          <a:solidFill>
            <a:schemeClr val="bg1"/>
          </a:solidFill>
        </p:spPr>
        <p:txBody>
          <a:bodyPr anchor="ctr" anchorCtr="0"/>
          <a:lstStyle>
            <a:lvl1pPr marL="0" indent="0" algn="ctr">
              <a:buNone/>
              <a:defRPr sz="1000" baseline="0"/>
            </a:lvl1pPr>
          </a:lstStyle>
          <a:p>
            <a:r>
              <a:rPr lang="en-AU" dirty="0" smtClean="0"/>
              <a:t>Insert      Partner Logo </a:t>
            </a:r>
            <a:br>
              <a:rPr lang="en-AU" dirty="0" smtClean="0"/>
            </a:br>
            <a:r>
              <a:rPr lang="en-AU" dirty="0" smtClean="0"/>
              <a:t>- Delete if not required</a:t>
            </a:r>
            <a:endParaRPr lang="en-AU" dirty="0"/>
          </a:p>
        </p:txBody>
      </p:sp>
      <p:sp>
        <p:nvSpPr>
          <p:cNvPr id="16" name="Rectangle 15"/>
          <p:cNvSpPr/>
          <p:nvPr userDrawn="1"/>
        </p:nvSpPr>
        <p:spPr bwMode="ltGray">
          <a:xfrm>
            <a:off x="1071536" y="4200304"/>
            <a:ext cx="2304000" cy="2304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1" name="Rectangle 20"/>
          <p:cNvSpPr/>
          <p:nvPr userDrawn="1"/>
        </p:nvSpPr>
        <p:spPr>
          <a:xfrm flipH="1">
            <a:off x="261938" y="5715016"/>
            <a:ext cx="1612106" cy="7892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23" name="Picture 22" descr="USY_MB1_rgb_Reversed_Standard_Logo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433773" y="5890063"/>
            <a:ext cx="1268436" cy="43919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 Title Slide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lecture_theatre.jpg"/>
          <p:cNvPicPr>
            <a:picLocks noChangeAspect="1"/>
          </p:cNvPicPr>
          <p:nvPr userDrawn="1"/>
        </p:nvPicPr>
        <p:blipFill>
          <a:blip r:embed="rId2" cstate="print"/>
          <a:srcRect l="5985" t="6510" r="12702" b="13737"/>
          <a:stretch>
            <a:fillRect/>
          </a:stretch>
        </p:blipFill>
        <p:spPr>
          <a:xfrm flipH="1">
            <a:off x="0" y="3357562"/>
            <a:ext cx="9144000" cy="3500438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 bwMode="invGray">
          <a:xfrm>
            <a:off x="0" y="0"/>
            <a:ext cx="9144000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85720" y="285729"/>
            <a:ext cx="8750330" cy="1000132"/>
          </a:xfrm>
        </p:spPr>
        <p:txBody>
          <a:bodyPr>
            <a:normAutofit/>
          </a:bodyPr>
          <a:lstStyle>
            <a:lvl1pPr algn="l">
              <a:lnSpc>
                <a:spcPts val="3100"/>
              </a:lnSpc>
              <a:defRPr sz="3600" b="0" baseline="0">
                <a:solidFill>
                  <a:schemeClr val="bg1"/>
                </a:solidFill>
              </a:defRPr>
            </a:lvl1pPr>
          </a:lstStyle>
          <a:p>
            <a:r>
              <a:rPr lang="en-AU" dirty="0" smtClean="0"/>
              <a:t>PRESENTATION TITLE HERE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85720" y="1428736"/>
            <a:ext cx="8750329" cy="500066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en-AU" sz="2000" b="0" kern="1200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Sub Heading | Use Line Dividers To Separate Headings (Shift \)</a:t>
            </a:r>
            <a:endParaRPr lang="en-AU" dirty="0"/>
          </a:p>
        </p:txBody>
      </p:sp>
      <p:sp>
        <p:nvSpPr>
          <p:cNvPr id="19" name="Content Placeholder 25"/>
          <p:cNvSpPr>
            <a:spLocks noGrp="1"/>
          </p:cNvSpPr>
          <p:nvPr>
            <p:ph sz="quarter" idx="11" hasCustomPrompt="1"/>
          </p:nvPr>
        </p:nvSpPr>
        <p:spPr>
          <a:xfrm>
            <a:off x="250826" y="3000372"/>
            <a:ext cx="8750300" cy="285752"/>
          </a:xfrm>
        </p:spPr>
        <p:txBody>
          <a:bodyPr lIns="0" tIns="0" rIns="0" bIns="0" anchor="b" anchorCtr="0">
            <a:noAutofit/>
          </a:bodyPr>
          <a:lstStyle>
            <a:lvl1pPr marL="174625" marR="0" indent="-174625" algn="r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400" baseline="0">
                <a:solidFill>
                  <a:schemeClr val="bg1"/>
                </a:solidFill>
              </a:defRPr>
            </a:lvl1pPr>
            <a:lvl2pPr algn="r">
              <a:buNone/>
              <a:defRPr/>
            </a:lvl2pPr>
            <a:lvl3pPr algn="r">
              <a:buNone/>
              <a:defRPr/>
            </a:lvl3pPr>
            <a:lvl4pPr algn="r">
              <a:buNone/>
              <a:defRPr/>
            </a:lvl4pPr>
            <a:lvl5pPr algn="r">
              <a:buNone/>
              <a:defRPr/>
            </a:lvl5pPr>
          </a:lstStyle>
          <a:p>
            <a:pPr marL="174625" marR="0" lvl="0" indent="-174625" algn="r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/>
            </a:pPr>
            <a:r>
              <a:rPr lang="en-US" dirty="0" smtClean="0"/>
              <a:t>UNIT OR PROGRAM NAME </a:t>
            </a:r>
            <a:r>
              <a:rPr lang="en-AU" dirty="0" smtClean="0"/>
              <a:t>(Use Line Dividers)</a:t>
            </a:r>
            <a:endParaRPr lang="en-US" dirty="0" smtClean="0"/>
          </a:p>
        </p:txBody>
      </p:sp>
      <p:sp>
        <p:nvSpPr>
          <p:cNvPr id="20" name="Content Placeholder 25"/>
          <p:cNvSpPr>
            <a:spLocks noGrp="1"/>
          </p:cNvSpPr>
          <p:nvPr>
            <p:ph sz="quarter" idx="12" hasCustomPrompt="1"/>
          </p:nvPr>
        </p:nvSpPr>
        <p:spPr>
          <a:xfrm>
            <a:off x="250826" y="2714620"/>
            <a:ext cx="8750300" cy="285752"/>
          </a:xfrm>
        </p:spPr>
        <p:txBody>
          <a:bodyPr lIns="0" tIns="0" rIns="0" bIns="0" anchor="b" anchorCtr="0">
            <a:noAutofit/>
          </a:bodyPr>
          <a:lstStyle>
            <a:lvl1pPr algn="r">
              <a:buNone/>
              <a:defRPr sz="1400" baseline="0">
                <a:solidFill>
                  <a:schemeClr val="bg1"/>
                </a:solidFill>
              </a:defRPr>
            </a:lvl1pPr>
            <a:lvl2pPr algn="r">
              <a:buNone/>
              <a:defRPr/>
            </a:lvl2pPr>
            <a:lvl3pPr algn="r">
              <a:buNone/>
              <a:defRPr/>
            </a:lvl3pPr>
            <a:lvl4pPr algn="r">
              <a:buNone/>
              <a:defRPr/>
            </a:lvl4pPr>
            <a:lvl5pPr algn="r">
              <a:buNone/>
              <a:defRPr/>
            </a:lvl5pPr>
          </a:lstStyle>
          <a:p>
            <a:pPr lvl="0"/>
            <a:r>
              <a:rPr lang="en-US" dirty="0" smtClean="0"/>
              <a:t>AUTHOR’S NAME | TITLE </a:t>
            </a:r>
            <a:r>
              <a:rPr lang="en-AU" dirty="0" smtClean="0"/>
              <a:t>(Use Line Dividers)</a:t>
            </a:r>
            <a:endParaRPr lang="en-US" dirty="0" smtClean="0"/>
          </a:p>
        </p:txBody>
      </p:sp>
      <p:sp>
        <p:nvSpPr>
          <p:cNvPr id="17" name="Picture Placeholder 16"/>
          <p:cNvSpPr>
            <a:spLocks noGrp="1"/>
          </p:cNvSpPr>
          <p:nvPr>
            <p:ph type="pic" sz="quarter" idx="14" hasCustomPrompt="1"/>
          </p:nvPr>
        </p:nvSpPr>
        <p:spPr>
          <a:xfrm>
            <a:off x="7514706" y="5112818"/>
            <a:ext cx="1399108" cy="1399108"/>
          </a:xfrm>
          <a:solidFill>
            <a:schemeClr val="bg1"/>
          </a:solidFill>
        </p:spPr>
        <p:txBody>
          <a:bodyPr anchor="ctr" anchorCtr="0"/>
          <a:lstStyle>
            <a:lvl1pPr marL="0" indent="0" algn="ctr">
              <a:buNone/>
              <a:defRPr sz="1000" baseline="0"/>
            </a:lvl1pPr>
          </a:lstStyle>
          <a:p>
            <a:r>
              <a:rPr lang="en-AU" dirty="0" smtClean="0"/>
              <a:t>Insert Partner Logo </a:t>
            </a:r>
            <a:br>
              <a:rPr lang="en-AU" dirty="0" smtClean="0"/>
            </a:br>
            <a:r>
              <a:rPr lang="en-AU" dirty="0" smtClean="0"/>
              <a:t>- Delete if not required</a:t>
            </a:r>
            <a:endParaRPr lang="en-AU" dirty="0"/>
          </a:p>
        </p:txBody>
      </p:sp>
      <p:sp>
        <p:nvSpPr>
          <p:cNvPr id="13" name="Rectangle 12"/>
          <p:cNvSpPr/>
          <p:nvPr userDrawn="1"/>
        </p:nvSpPr>
        <p:spPr bwMode="ltGray">
          <a:xfrm>
            <a:off x="1071536" y="4200304"/>
            <a:ext cx="2304000" cy="2304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4" name="Rectangle 13"/>
          <p:cNvSpPr/>
          <p:nvPr userDrawn="1"/>
        </p:nvSpPr>
        <p:spPr>
          <a:xfrm flipH="1">
            <a:off x="261938" y="5715016"/>
            <a:ext cx="1612106" cy="7892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18" name="Picture 17" descr="USY_MB1_rgb_Reversed_Standard_Logo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433773" y="5890063"/>
            <a:ext cx="1268436" cy="43919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ELLOW Title Slide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quad copy.jpg"/>
          <p:cNvPicPr>
            <a:picLocks noChangeAspect="1"/>
          </p:cNvPicPr>
          <p:nvPr userDrawn="1"/>
        </p:nvPicPr>
        <p:blipFill>
          <a:blip r:embed="rId2" cstate="print"/>
          <a:srcRect l="1322" r="21189" b="22059"/>
          <a:stretch>
            <a:fillRect/>
          </a:stretch>
        </p:blipFill>
        <p:spPr>
          <a:xfrm flipH="1">
            <a:off x="0" y="3071810"/>
            <a:ext cx="9144000" cy="3786190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 bwMode="ltGray">
          <a:xfrm>
            <a:off x="0" y="0"/>
            <a:ext cx="9144000" cy="3429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85720" y="285729"/>
            <a:ext cx="8750330" cy="1000132"/>
          </a:xfrm>
        </p:spPr>
        <p:txBody>
          <a:bodyPr>
            <a:normAutofit/>
          </a:bodyPr>
          <a:lstStyle>
            <a:lvl1pPr algn="l">
              <a:lnSpc>
                <a:spcPts val="3100"/>
              </a:lnSpc>
              <a:defRPr sz="3600" b="0" baseline="0">
                <a:solidFill>
                  <a:schemeClr val="tx1"/>
                </a:solidFill>
              </a:defRPr>
            </a:lvl1pPr>
          </a:lstStyle>
          <a:p>
            <a:r>
              <a:rPr lang="en-AU" dirty="0" smtClean="0"/>
              <a:t>PRESENTATION TITLE HERE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85720" y="1428736"/>
            <a:ext cx="8750329" cy="500066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en-AU" sz="2000" b="0" kern="120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Sub Heading | Use Line Dividers To Separate Headings (Shift \)</a:t>
            </a:r>
            <a:endParaRPr lang="en-AU" dirty="0"/>
          </a:p>
        </p:txBody>
      </p:sp>
      <p:sp>
        <p:nvSpPr>
          <p:cNvPr id="15" name="Content Placeholder 25"/>
          <p:cNvSpPr>
            <a:spLocks noGrp="1"/>
          </p:cNvSpPr>
          <p:nvPr>
            <p:ph sz="quarter" idx="11" hasCustomPrompt="1"/>
          </p:nvPr>
        </p:nvSpPr>
        <p:spPr>
          <a:xfrm>
            <a:off x="250826" y="3000372"/>
            <a:ext cx="8750300" cy="285752"/>
          </a:xfrm>
        </p:spPr>
        <p:txBody>
          <a:bodyPr lIns="0" tIns="0" rIns="0" bIns="0" anchor="b" anchorCtr="0">
            <a:noAutofit/>
          </a:bodyPr>
          <a:lstStyle>
            <a:lvl1pPr marL="174625" marR="0" indent="-174625" algn="r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400" baseline="0">
                <a:solidFill>
                  <a:schemeClr val="tx1"/>
                </a:solidFill>
              </a:defRPr>
            </a:lvl1pPr>
            <a:lvl2pPr algn="r">
              <a:buNone/>
              <a:defRPr/>
            </a:lvl2pPr>
            <a:lvl3pPr algn="r">
              <a:buNone/>
              <a:defRPr/>
            </a:lvl3pPr>
            <a:lvl4pPr algn="r">
              <a:buNone/>
              <a:defRPr/>
            </a:lvl4pPr>
            <a:lvl5pPr algn="r">
              <a:buNone/>
              <a:defRPr/>
            </a:lvl5pPr>
          </a:lstStyle>
          <a:p>
            <a:pPr marL="174625" marR="0" lvl="0" indent="-174625" algn="r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/>
            </a:pPr>
            <a:r>
              <a:rPr lang="en-US" dirty="0" smtClean="0"/>
              <a:t>UNIT OR PROGRAM NAME </a:t>
            </a:r>
            <a:r>
              <a:rPr lang="en-AU" dirty="0" smtClean="0"/>
              <a:t>(Use Line Dividers)</a:t>
            </a:r>
            <a:endParaRPr lang="en-US" dirty="0" smtClean="0"/>
          </a:p>
        </p:txBody>
      </p:sp>
      <p:sp>
        <p:nvSpPr>
          <p:cNvPr id="16" name="Content Placeholder 25"/>
          <p:cNvSpPr>
            <a:spLocks noGrp="1"/>
          </p:cNvSpPr>
          <p:nvPr>
            <p:ph sz="quarter" idx="12" hasCustomPrompt="1"/>
          </p:nvPr>
        </p:nvSpPr>
        <p:spPr>
          <a:xfrm>
            <a:off x="250826" y="2714620"/>
            <a:ext cx="8750300" cy="285752"/>
          </a:xfrm>
        </p:spPr>
        <p:txBody>
          <a:bodyPr lIns="0" tIns="0" rIns="0" bIns="0" anchor="b" anchorCtr="0">
            <a:noAutofit/>
          </a:bodyPr>
          <a:lstStyle>
            <a:lvl1pPr algn="r">
              <a:buNone/>
              <a:defRPr sz="1400" baseline="0">
                <a:solidFill>
                  <a:schemeClr val="tx1"/>
                </a:solidFill>
              </a:defRPr>
            </a:lvl1pPr>
            <a:lvl2pPr algn="r">
              <a:buNone/>
              <a:defRPr/>
            </a:lvl2pPr>
            <a:lvl3pPr algn="r">
              <a:buNone/>
              <a:defRPr/>
            </a:lvl3pPr>
            <a:lvl4pPr algn="r">
              <a:buNone/>
              <a:defRPr/>
            </a:lvl4pPr>
            <a:lvl5pPr algn="r">
              <a:buNone/>
              <a:defRPr/>
            </a:lvl5pPr>
          </a:lstStyle>
          <a:p>
            <a:pPr lvl="0"/>
            <a:r>
              <a:rPr lang="en-US" dirty="0" smtClean="0"/>
              <a:t>AUTHOR’S NAME | TITLE </a:t>
            </a:r>
            <a:r>
              <a:rPr lang="en-AU" dirty="0" smtClean="0"/>
              <a:t>(Use Line Dividers)</a:t>
            </a:r>
            <a:endParaRPr lang="en-US" dirty="0" smtClean="0"/>
          </a:p>
        </p:txBody>
      </p:sp>
      <p:sp>
        <p:nvSpPr>
          <p:cNvPr id="13" name="Picture Placeholder 16"/>
          <p:cNvSpPr>
            <a:spLocks noGrp="1"/>
          </p:cNvSpPr>
          <p:nvPr>
            <p:ph type="pic" sz="quarter" idx="14" hasCustomPrompt="1"/>
          </p:nvPr>
        </p:nvSpPr>
        <p:spPr>
          <a:xfrm>
            <a:off x="7514706" y="5112818"/>
            <a:ext cx="1399108" cy="1399108"/>
          </a:xfrm>
          <a:solidFill>
            <a:schemeClr val="bg1"/>
          </a:solidFill>
        </p:spPr>
        <p:txBody>
          <a:bodyPr anchor="ctr" anchorCtr="0"/>
          <a:lstStyle>
            <a:lvl1pPr marL="0" indent="0" algn="ctr">
              <a:buNone/>
              <a:defRPr sz="1000" baseline="0"/>
            </a:lvl1pPr>
          </a:lstStyle>
          <a:p>
            <a:r>
              <a:rPr lang="en-AU" dirty="0" smtClean="0"/>
              <a:t>Insert Partner Logo </a:t>
            </a:r>
            <a:br>
              <a:rPr lang="en-AU" dirty="0" smtClean="0"/>
            </a:br>
            <a:r>
              <a:rPr lang="en-AU" dirty="0" smtClean="0"/>
              <a:t>- Delete if not required</a:t>
            </a:r>
            <a:endParaRPr lang="en-AU" dirty="0"/>
          </a:p>
        </p:txBody>
      </p:sp>
      <p:sp>
        <p:nvSpPr>
          <p:cNvPr id="14" name="Rectangle 13"/>
          <p:cNvSpPr/>
          <p:nvPr userDrawn="1"/>
        </p:nvSpPr>
        <p:spPr bwMode="ltGray">
          <a:xfrm>
            <a:off x="1071536" y="4200304"/>
            <a:ext cx="2304000" cy="2304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0" name="Rectangle 19"/>
          <p:cNvSpPr/>
          <p:nvPr userDrawn="1"/>
        </p:nvSpPr>
        <p:spPr>
          <a:xfrm flipH="1">
            <a:off x="261938" y="5715016"/>
            <a:ext cx="1612106" cy="7892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21" name="Picture 20" descr="USY_MB1_rgb_Reversed_Standard_Logo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433773" y="5890063"/>
            <a:ext cx="1268436" cy="43919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 Title Slide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cience_lab copy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3246859"/>
            <a:ext cx="9144000" cy="3611141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 bwMode="invGray">
          <a:xfrm>
            <a:off x="0" y="0"/>
            <a:ext cx="9144000" cy="3429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 userDrawn="1">
            <p:ph type="ctrTitle" hasCustomPrompt="1"/>
          </p:nvPr>
        </p:nvSpPr>
        <p:spPr>
          <a:xfrm>
            <a:off x="285720" y="285729"/>
            <a:ext cx="8750330" cy="1000132"/>
          </a:xfrm>
        </p:spPr>
        <p:txBody>
          <a:bodyPr>
            <a:normAutofit/>
          </a:bodyPr>
          <a:lstStyle>
            <a:lvl1pPr algn="l">
              <a:lnSpc>
                <a:spcPts val="3100"/>
              </a:lnSpc>
              <a:defRPr sz="3600" b="0" baseline="0">
                <a:solidFill>
                  <a:schemeClr val="bg1"/>
                </a:solidFill>
              </a:defRPr>
            </a:lvl1pPr>
          </a:lstStyle>
          <a:p>
            <a:r>
              <a:rPr lang="en-AU" dirty="0" smtClean="0"/>
              <a:t>PRESENTATION TITLE HERE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 hasCustomPrompt="1"/>
          </p:nvPr>
        </p:nvSpPr>
        <p:spPr>
          <a:xfrm>
            <a:off x="285720" y="1428736"/>
            <a:ext cx="8750329" cy="500066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en-AU" sz="2000" b="0" kern="1200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Sub Heading | Use Line Dividers To Separate Headings (Shift \)</a:t>
            </a:r>
            <a:endParaRPr lang="en-AU" dirty="0"/>
          </a:p>
        </p:txBody>
      </p:sp>
      <p:sp>
        <p:nvSpPr>
          <p:cNvPr id="14" name="Content Placeholder 25"/>
          <p:cNvSpPr>
            <a:spLocks noGrp="1"/>
          </p:cNvSpPr>
          <p:nvPr>
            <p:ph sz="quarter" idx="11" hasCustomPrompt="1"/>
          </p:nvPr>
        </p:nvSpPr>
        <p:spPr>
          <a:xfrm>
            <a:off x="250826" y="3000372"/>
            <a:ext cx="8750300" cy="285752"/>
          </a:xfrm>
        </p:spPr>
        <p:txBody>
          <a:bodyPr lIns="0" tIns="0" rIns="0" bIns="0" anchor="b" anchorCtr="0">
            <a:noAutofit/>
          </a:bodyPr>
          <a:lstStyle>
            <a:lvl1pPr marL="174625" marR="0" indent="-174625" algn="r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400" baseline="0">
                <a:solidFill>
                  <a:schemeClr val="bg1"/>
                </a:solidFill>
              </a:defRPr>
            </a:lvl1pPr>
            <a:lvl2pPr algn="r">
              <a:buNone/>
              <a:defRPr/>
            </a:lvl2pPr>
            <a:lvl3pPr algn="r">
              <a:buNone/>
              <a:defRPr/>
            </a:lvl3pPr>
            <a:lvl4pPr algn="r">
              <a:buNone/>
              <a:defRPr/>
            </a:lvl4pPr>
            <a:lvl5pPr algn="r">
              <a:buNone/>
              <a:defRPr/>
            </a:lvl5pPr>
          </a:lstStyle>
          <a:p>
            <a:pPr marL="174625" marR="0" lvl="0" indent="-174625" algn="r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/>
            </a:pPr>
            <a:r>
              <a:rPr lang="en-US" dirty="0" smtClean="0"/>
              <a:t>UNIT OR PROGRAM NAME </a:t>
            </a:r>
            <a:r>
              <a:rPr lang="en-AU" dirty="0" smtClean="0"/>
              <a:t>(Use Line Dividers)</a:t>
            </a:r>
            <a:endParaRPr lang="en-US" dirty="0" smtClean="0"/>
          </a:p>
        </p:txBody>
      </p:sp>
      <p:sp>
        <p:nvSpPr>
          <p:cNvPr id="15" name="Content Placeholder 25"/>
          <p:cNvSpPr>
            <a:spLocks noGrp="1"/>
          </p:cNvSpPr>
          <p:nvPr>
            <p:ph sz="quarter" idx="12" hasCustomPrompt="1"/>
          </p:nvPr>
        </p:nvSpPr>
        <p:spPr>
          <a:xfrm>
            <a:off x="250826" y="2714620"/>
            <a:ext cx="8750300" cy="285752"/>
          </a:xfrm>
        </p:spPr>
        <p:txBody>
          <a:bodyPr lIns="0" tIns="0" rIns="0" bIns="0" anchor="b" anchorCtr="0">
            <a:noAutofit/>
          </a:bodyPr>
          <a:lstStyle>
            <a:lvl1pPr algn="r">
              <a:buNone/>
              <a:defRPr sz="1400" baseline="0">
                <a:solidFill>
                  <a:schemeClr val="bg1"/>
                </a:solidFill>
              </a:defRPr>
            </a:lvl1pPr>
            <a:lvl2pPr algn="r">
              <a:buNone/>
              <a:defRPr/>
            </a:lvl2pPr>
            <a:lvl3pPr algn="r">
              <a:buNone/>
              <a:defRPr/>
            </a:lvl3pPr>
            <a:lvl4pPr algn="r">
              <a:buNone/>
              <a:defRPr/>
            </a:lvl4pPr>
            <a:lvl5pPr algn="r">
              <a:buNone/>
              <a:defRPr/>
            </a:lvl5pPr>
          </a:lstStyle>
          <a:p>
            <a:pPr lvl="0"/>
            <a:r>
              <a:rPr lang="en-US" dirty="0" smtClean="0"/>
              <a:t>AUTHOR’S NAME | TITLE </a:t>
            </a:r>
            <a:r>
              <a:rPr lang="en-AU" dirty="0" smtClean="0"/>
              <a:t>(Use Line Dividers)</a:t>
            </a:r>
            <a:endParaRPr lang="en-US" dirty="0" smtClean="0"/>
          </a:p>
        </p:txBody>
      </p:sp>
      <p:sp>
        <p:nvSpPr>
          <p:cNvPr id="13" name="Picture Placeholder 16"/>
          <p:cNvSpPr>
            <a:spLocks noGrp="1"/>
          </p:cNvSpPr>
          <p:nvPr>
            <p:ph type="pic" sz="quarter" idx="14" hasCustomPrompt="1"/>
          </p:nvPr>
        </p:nvSpPr>
        <p:spPr>
          <a:xfrm>
            <a:off x="7514706" y="5112818"/>
            <a:ext cx="1399108" cy="1399108"/>
          </a:xfrm>
          <a:solidFill>
            <a:schemeClr val="bg1"/>
          </a:solidFill>
        </p:spPr>
        <p:txBody>
          <a:bodyPr anchor="ctr" anchorCtr="0"/>
          <a:lstStyle>
            <a:lvl1pPr marL="0" indent="0" algn="ctr">
              <a:buNone/>
              <a:defRPr sz="1000" baseline="0"/>
            </a:lvl1pPr>
          </a:lstStyle>
          <a:p>
            <a:r>
              <a:rPr lang="en-AU" dirty="0" smtClean="0"/>
              <a:t>Insert Partner Logo </a:t>
            </a:r>
            <a:br>
              <a:rPr lang="en-AU" dirty="0" smtClean="0"/>
            </a:br>
            <a:r>
              <a:rPr lang="en-AU" dirty="0" smtClean="0"/>
              <a:t>- Delete if not required</a:t>
            </a:r>
            <a:endParaRPr lang="en-AU" dirty="0"/>
          </a:p>
        </p:txBody>
      </p:sp>
      <p:sp>
        <p:nvSpPr>
          <p:cNvPr id="19" name="Rectangle 18"/>
          <p:cNvSpPr/>
          <p:nvPr userDrawn="1"/>
        </p:nvSpPr>
        <p:spPr bwMode="ltGray">
          <a:xfrm>
            <a:off x="1071536" y="4200304"/>
            <a:ext cx="2304000" cy="2304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0" name="Rectangle 19"/>
          <p:cNvSpPr/>
          <p:nvPr userDrawn="1"/>
        </p:nvSpPr>
        <p:spPr>
          <a:xfrm flipH="1">
            <a:off x="261938" y="5715016"/>
            <a:ext cx="1612106" cy="7892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21" name="Picture 20" descr="USY_MB1_rgb_Reversed_Standard_Logo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433773" y="5890063"/>
            <a:ext cx="1268436" cy="43919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LUE DIVID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 bwMode="ltGray"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 userDrawn="1">
            <p:ph type="ctrTitle" hasCustomPrompt="1"/>
          </p:nvPr>
        </p:nvSpPr>
        <p:spPr bwMode="white">
          <a:xfrm>
            <a:off x="285719" y="1777496"/>
            <a:ext cx="7599393" cy="1080000"/>
          </a:xfrm>
        </p:spPr>
        <p:txBody>
          <a:bodyPr anchor="ctr">
            <a:normAutofit/>
          </a:bodyPr>
          <a:lstStyle>
            <a:lvl1pPr algn="l">
              <a:defRPr sz="2800" b="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 smtClean="0"/>
              <a:t>SECTION DIVIDER  [1 line only]</a:t>
            </a:r>
            <a:endParaRPr lang="en-AU" dirty="0"/>
          </a:p>
        </p:txBody>
      </p:sp>
      <p:sp>
        <p:nvSpPr>
          <p:cNvPr id="13" name="Text Placeholder 12"/>
          <p:cNvSpPr>
            <a:spLocks noGrp="1"/>
          </p:cNvSpPr>
          <p:nvPr userDrawn="1">
            <p:ph type="body" sz="quarter" idx="11" hasCustomPrompt="1"/>
          </p:nvPr>
        </p:nvSpPr>
        <p:spPr bwMode="white">
          <a:xfrm>
            <a:off x="7893038" y="1777495"/>
            <a:ext cx="1143012" cy="1080000"/>
          </a:xfrm>
        </p:spPr>
        <p:txBody>
          <a:bodyPr anchor="ctr"/>
          <a:lstStyle>
            <a:lvl1pPr algn="r">
              <a:buNone/>
              <a:defRPr sz="4000" b="1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 smtClean="0"/>
              <a:t>#</a:t>
            </a:r>
            <a:endParaRPr lang="en-AU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3" hasCustomPrompt="1"/>
          </p:nvPr>
        </p:nvSpPr>
        <p:spPr bwMode="hidden">
          <a:xfrm>
            <a:off x="7893038" y="2857496"/>
            <a:ext cx="1144800" cy="142875"/>
          </a:xfrm>
        </p:spPr>
        <p:txBody>
          <a:bodyPr>
            <a:noAutofit/>
          </a:bodyPr>
          <a:lstStyle>
            <a:lvl1pPr algn="ctr">
              <a:buNone/>
              <a:defRPr sz="7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Enter section number</a:t>
            </a:r>
            <a:endParaRPr lang="en-AU" dirty="0"/>
          </a:p>
        </p:txBody>
      </p:sp>
      <p:sp>
        <p:nvSpPr>
          <p:cNvPr id="32" name="Rectangle 31"/>
          <p:cNvSpPr/>
          <p:nvPr userDrawn="1"/>
        </p:nvSpPr>
        <p:spPr bwMode="white">
          <a:xfrm flipH="1">
            <a:off x="-5" y="5715016"/>
            <a:ext cx="9144001" cy="11429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grpSp>
        <p:nvGrpSpPr>
          <p:cNvPr id="19" name="Group 18"/>
          <p:cNvGrpSpPr/>
          <p:nvPr userDrawn="1"/>
        </p:nvGrpSpPr>
        <p:grpSpPr>
          <a:xfrm>
            <a:off x="224627" y="5248014"/>
            <a:ext cx="1989919" cy="1359427"/>
            <a:chOff x="224627" y="5248014"/>
            <a:chExt cx="1989919" cy="1359427"/>
          </a:xfrm>
        </p:grpSpPr>
        <p:sp>
          <p:nvSpPr>
            <p:cNvPr id="33" name="Rectangle 32"/>
            <p:cNvSpPr/>
            <p:nvPr userDrawn="1"/>
          </p:nvSpPr>
          <p:spPr bwMode="ltGray">
            <a:xfrm>
              <a:off x="855117" y="5248014"/>
              <a:ext cx="1359429" cy="1359427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grpSp>
          <p:nvGrpSpPr>
            <p:cNvPr id="15" name="Group 14"/>
            <p:cNvGrpSpPr/>
            <p:nvPr userDrawn="1"/>
          </p:nvGrpSpPr>
          <p:grpSpPr>
            <a:xfrm>
              <a:off x="224627" y="5966641"/>
              <a:ext cx="1267200" cy="640800"/>
              <a:chOff x="261938" y="5715016"/>
              <a:chExt cx="1612106" cy="789289"/>
            </a:xfrm>
          </p:grpSpPr>
          <p:sp>
            <p:nvSpPr>
              <p:cNvPr id="16" name="Rectangle 15"/>
              <p:cNvSpPr/>
              <p:nvPr userDrawn="1"/>
            </p:nvSpPr>
            <p:spPr>
              <a:xfrm flipH="1">
                <a:off x="261938" y="5715016"/>
                <a:ext cx="1612106" cy="78928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pic>
            <p:nvPicPr>
              <p:cNvPr id="18" name="Picture 17" descr="USY_MB1_rgb_Reversed_Standard_Logo.png"/>
              <p:cNvPicPr>
                <a:picLocks noChangeAspect="1"/>
              </p:cNvPicPr>
              <p:nvPr userDrawn="1"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433773" y="5890063"/>
                <a:ext cx="1268436" cy="439194"/>
              </a:xfrm>
              <a:prstGeom prst="rect">
                <a:avLst/>
              </a:prstGeom>
            </p:spPr>
          </p:pic>
        </p:grp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UE DIVID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 bwMode="ltGray">
          <a:xfrm>
            <a:off x="0" y="0"/>
            <a:ext cx="9144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 userDrawn="1">
            <p:ph type="ctrTitle" hasCustomPrompt="1"/>
          </p:nvPr>
        </p:nvSpPr>
        <p:spPr bwMode="black">
          <a:xfrm>
            <a:off x="285720" y="1777496"/>
            <a:ext cx="7599393" cy="1080000"/>
          </a:xfrm>
        </p:spPr>
        <p:txBody>
          <a:bodyPr anchor="ctr">
            <a:normAutofit/>
          </a:bodyPr>
          <a:lstStyle>
            <a:lvl1pPr algn="l">
              <a:defRPr sz="2800" b="0" baseline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 dirty="0" smtClean="0"/>
              <a:t>SECTION DIVIDER  [1 line only]</a:t>
            </a:r>
            <a:endParaRPr lang="en-AU" dirty="0"/>
          </a:p>
        </p:txBody>
      </p:sp>
      <p:sp>
        <p:nvSpPr>
          <p:cNvPr id="13" name="Text Placeholder 12"/>
          <p:cNvSpPr>
            <a:spLocks noGrp="1"/>
          </p:cNvSpPr>
          <p:nvPr userDrawn="1">
            <p:ph type="body" sz="quarter" idx="11" hasCustomPrompt="1"/>
          </p:nvPr>
        </p:nvSpPr>
        <p:spPr bwMode="black">
          <a:xfrm>
            <a:off x="7893038" y="1777495"/>
            <a:ext cx="1143012" cy="1080000"/>
          </a:xfrm>
        </p:spPr>
        <p:txBody>
          <a:bodyPr anchor="ctr"/>
          <a:lstStyle>
            <a:lvl1pPr algn="r">
              <a:buNone/>
              <a:defRPr sz="4000" b="1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dirty="0" smtClean="0"/>
              <a:t>#</a:t>
            </a:r>
            <a:endParaRPr lang="en-AU" dirty="0"/>
          </a:p>
        </p:txBody>
      </p:sp>
      <p:sp>
        <p:nvSpPr>
          <p:cNvPr id="12" name="Rectangle 11"/>
          <p:cNvSpPr/>
          <p:nvPr userDrawn="1"/>
        </p:nvSpPr>
        <p:spPr bwMode="white">
          <a:xfrm flipH="1">
            <a:off x="-5" y="5715016"/>
            <a:ext cx="9144001" cy="11429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Text Placeholder 16"/>
          <p:cNvSpPr>
            <a:spLocks noGrp="1"/>
          </p:cNvSpPr>
          <p:nvPr userDrawn="1">
            <p:ph type="body" sz="quarter" idx="13" hasCustomPrompt="1"/>
          </p:nvPr>
        </p:nvSpPr>
        <p:spPr bwMode="hidden">
          <a:xfrm>
            <a:off x="7893038" y="2857496"/>
            <a:ext cx="1144800" cy="142875"/>
          </a:xfrm>
        </p:spPr>
        <p:txBody>
          <a:bodyPr>
            <a:noAutofit/>
          </a:bodyPr>
          <a:lstStyle>
            <a:lvl1pPr algn="ctr">
              <a:buNone/>
              <a:defRPr sz="7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Enter section number</a:t>
            </a:r>
            <a:endParaRPr lang="en-AU" dirty="0"/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224627" y="5248014"/>
            <a:ext cx="1989919" cy="1359427"/>
            <a:chOff x="224627" y="5248014"/>
            <a:chExt cx="1989919" cy="1359427"/>
          </a:xfrm>
        </p:grpSpPr>
        <p:sp>
          <p:nvSpPr>
            <p:cNvPr id="18" name="Rectangle 17"/>
            <p:cNvSpPr/>
            <p:nvPr userDrawn="1"/>
          </p:nvSpPr>
          <p:spPr bwMode="ltGray">
            <a:xfrm>
              <a:off x="855117" y="5248014"/>
              <a:ext cx="1359429" cy="1359427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grpSp>
          <p:nvGrpSpPr>
            <p:cNvPr id="19" name="Group 14"/>
            <p:cNvGrpSpPr/>
            <p:nvPr userDrawn="1"/>
          </p:nvGrpSpPr>
          <p:grpSpPr>
            <a:xfrm>
              <a:off x="224627" y="5966641"/>
              <a:ext cx="1267200" cy="640800"/>
              <a:chOff x="261938" y="5715016"/>
              <a:chExt cx="1612106" cy="789289"/>
            </a:xfrm>
          </p:grpSpPr>
          <p:sp>
            <p:nvSpPr>
              <p:cNvPr id="20" name="Rectangle 19"/>
              <p:cNvSpPr/>
              <p:nvPr userDrawn="1"/>
            </p:nvSpPr>
            <p:spPr>
              <a:xfrm flipH="1">
                <a:off x="261938" y="5715016"/>
                <a:ext cx="1612106" cy="78928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pic>
            <p:nvPicPr>
              <p:cNvPr id="21" name="Picture 20" descr="USY_MB1_rgb_Reversed_Standard_Logo.png"/>
              <p:cNvPicPr>
                <a:picLocks noChangeAspect="1"/>
              </p:cNvPicPr>
              <p:nvPr userDrawn="1"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433773" y="5890063"/>
                <a:ext cx="1268436" cy="439194"/>
              </a:xfrm>
              <a:prstGeom prst="rect">
                <a:avLst/>
              </a:prstGeom>
            </p:spPr>
          </p:pic>
        </p:grpSp>
      </p:grp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SLIDE TITLE, FONT IN ARIAL 24PT  [1 line only]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824" y="1773238"/>
            <a:ext cx="8662989" cy="4679949"/>
          </a:xfrm>
        </p:spPr>
        <p:txBody>
          <a:bodyPr/>
          <a:lstStyle>
            <a:lvl1pPr>
              <a:spcBef>
                <a:spcPts val="500"/>
              </a:spcBef>
              <a:spcAft>
                <a:spcPts val="500"/>
              </a:spcAft>
              <a:defRPr/>
            </a:lvl1pPr>
            <a:lvl2pPr>
              <a:spcBef>
                <a:spcPts val="500"/>
              </a:spcBef>
              <a:spcAft>
                <a:spcPts val="500"/>
              </a:spcAft>
              <a:defRPr/>
            </a:lvl2pPr>
            <a:lvl3pPr>
              <a:spcBef>
                <a:spcPts val="500"/>
              </a:spcBef>
              <a:spcAft>
                <a:spcPts val="500"/>
              </a:spcAft>
              <a:defRPr/>
            </a:lvl3pPr>
            <a:lvl4pPr>
              <a:spcBef>
                <a:spcPts val="500"/>
              </a:spcBef>
              <a:spcAft>
                <a:spcPts val="500"/>
              </a:spcAft>
              <a:defRPr/>
            </a:lvl4pPr>
            <a:lvl5pPr>
              <a:spcBef>
                <a:spcPts val="500"/>
              </a:spcBef>
              <a:spcAft>
                <a:spcPts val="500"/>
              </a:spcAft>
              <a:defRPr/>
            </a:lvl5pPr>
            <a:lvl6pPr marL="1074738" indent="-174625">
              <a:buClr>
                <a:schemeClr val="accent1"/>
              </a:buClr>
              <a:defRPr sz="1600" baseline="0"/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AU" dirty="0" smtClean="0"/>
              <a:t>Sixth level</a:t>
            </a:r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0718A-1B3D-42D2-9A2B-FB6CFA4B4E8D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250825" y="1268413"/>
            <a:ext cx="8662988" cy="485791"/>
          </a:xfrm>
        </p:spPr>
        <p:txBody>
          <a:bodyPr tIns="0" rIns="0" bIns="0" anchor="ctr">
            <a:normAutofit/>
          </a:bodyPr>
          <a:lstStyle>
            <a:lvl1pPr marL="0" indent="0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SUB HEADING [1 line only]</a:t>
            </a:r>
            <a:endParaRPr lang="en-A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SLIDE TITLE, FONT IN ARIAL 24PT  [1 line only]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3438" y="1783634"/>
            <a:ext cx="4270375" cy="4502885"/>
          </a:xfrm>
        </p:spPr>
        <p:txBody>
          <a:bodyPr/>
          <a:lstStyle>
            <a:lvl1pPr>
              <a:spcBef>
                <a:spcPts val="500"/>
              </a:spcBef>
              <a:spcAft>
                <a:spcPts val="500"/>
              </a:spcAft>
              <a:defRPr/>
            </a:lvl1pPr>
            <a:lvl2pPr>
              <a:spcBef>
                <a:spcPts val="500"/>
              </a:spcBef>
              <a:spcAft>
                <a:spcPts val="500"/>
              </a:spcAft>
              <a:defRPr/>
            </a:lvl2pPr>
            <a:lvl3pPr>
              <a:spcBef>
                <a:spcPts val="500"/>
              </a:spcBef>
              <a:spcAft>
                <a:spcPts val="500"/>
              </a:spcAft>
              <a:defRPr/>
            </a:lvl3pPr>
            <a:lvl4pPr>
              <a:spcBef>
                <a:spcPts val="500"/>
              </a:spcBef>
              <a:spcAft>
                <a:spcPts val="500"/>
              </a:spcAft>
              <a:defRPr/>
            </a:lvl4pPr>
            <a:lvl5pPr>
              <a:spcBef>
                <a:spcPts val="500"/>
              </a:spcBef>
              <a:spcAft>
                <a:spcPts val="500"/>
              </a:spcAft>
              <a:defRPr/>
            </a:lvl5pPr>
            <a:lvl6pPr>
              <a:defRPr/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AU" dirty="0" smtClean="0"/>
              <a:t>Sixth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0718A-1B3D-42D2-9A2B-FB6CFA4B4E8D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4" hasCustomPrompt="1"/>
          </p:nvPr>
        </p:nvSpPr>
        <p:spPr>
          <a:xfrm>
            <a:off x="250825" y="1773238"/>
            <a:ext cx="4321175" cy="3941761"/>
          </a:xfrm>
        </p:spPr>
        <p:txBody>
          <a:bodyPr anchor="t"/>
          <a:lstStyle>
            <a:lvl1pPr algn="ctr">
              <a:buNone/>
              <a:defRPr baseline="0"/>
            </a:lvl1pPr>
          </a:lstStyle>
          <a:p>
            <a:r>
              <a:rPr lang="en-AU" dirty="0" smtClean="0"/>
              <a:t>PLACE IMAGE HERE</a:t>
            </a:r>
          </a:p>
          <a:p>
            <a:endParaRPr lang="en-AU" dirty="0" smtClean="0"/>
          </a:p>
          <a:p>
            <a:endParaRPr lang="en-AU" dirty="0"/>
          </a:p>
        </p:txBody>
      </p:sp>
      <p:sp>
        <p:nvSpPr>
          <p:cNvPr id="10" name="Text Placeholder 8"/>
          <p:cNvSpPr>
            <a:spLocks noGrp="1"/>
          </p:cNvSpPr>
          <p:nvPr>
            <p:ph type="body" sz="quarter" idx="15" hasCustomPrompt="1"/>
          </p:nvPr>
        </p:nvSpPr>
        <p:spPr>
          <a:xfrm>
            <a:off x="250825" y="5715000"/>
            <a:ext cx="4392613" cy="593725"/>
          </a:xfrm>
        </p:spPr>
        <p:txBody>
          <a:bodyPr anchor="t">
            <a:normAutofit/>
          </a:bodyPr>
          <a:lstStyle>
            <a:lvl1pPr>
              <a:buNone/>
              <a:defRPr sz="1400" b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Caption copy goes here</a:t>
            </a:r>
            <a:endParaRPr lang="en-AU" dirty="0"/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250825" y="1268413"/>
            <a:ext cx="8662988" cy="485791"/>
          </a:xfrm>
        </p:spPr>
        <p:txBody>
          <a:bodyPr tIns="0" rIns="0" bIns="0" anchor="ctr">
            <a:normAutofit/>
          </a:bodyPr>
          <a:lstStyle>
            <a:lvl1pPr marL="0" indent="0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SUB HEADING [1 line only]</a:t>
            </a:r>
            <a:endParaRPr lang="en-A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 +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SLIDE TITLE, FONT IN ARIAL 24PT  [1 line only]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3437" y="1773238"/>
            <a:ext cx="4270375" cy="4513281"/>
          </a:xfrm>
        </p:spPr>
        <p:txBody>
          <a:bodyPr/>
          <a:lstStyle>
            <a:lvl1pPr>
              <a:spcBef>
                <a:spcPts val="500"/>
              </a:spcBef>
              <a:spcAft>
                <a:spcPts val="500"/>
              </a:spcAft>
              <a:defRPr/>
            </a:lvl1pPr>
            <a:lvl2pPr>
              <a:spcBef>
                <a:spcPts val="500"/>
              </a:spcBef>
              <a:spcAft>
                <a:spcPts val="500"/>
              </a:spcAft>
              <a:defRPr/>
            </a:lvl2pPr>
            <a:lvl3pPr>
              <a:spcBef>
                <a:spcPts val="500"/>
              </a:spcBef>
              <a:spcAft>
                <a:spcPts val="500"/>
              </a:spcAft>
              <a:defRPr/>
            </a:lvl3pPr>
            <a:lvl4pPr>
              <a:spcBef>
                <a:spcPts val="500"/>
              </a:spcBef>
              <a:spcAft>
                <a:spcPts val="500"/>
              </a:spcAft>
              <a:defRPr/>
            </a:lvl4pPr>
            <a:lvl5pPr>
              <a:spcBef>
                <a:spcPts val="500"/>
              </a:spcBef>
              <a:spcAft>
                <a:spcPts val="500"/>
              </a:spcAft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AU" dirty="0" smtClean="0"/>
              <a:t>Sixth level</a:t>
            </a:r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0718A-1B3D-42D2-9A2B-FB6CFA4B4E8D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10" name="Text Placeholder 8"/>
          <p:cNvSpPr>
            <a:spLocks noGrp="1"/>
          </p:cNvSpPr>
          <p:nvPr>
            <p:ph type="body" sz="quarter" idx="15" hasCustomPrompt="1"/>
          </p:nvPr>
        </p:nvSpPr>
        <p:spPr>
          <a:xfrm>
            <a:off x="250825" y="5715001"/>
            <a:ext cx="4392613" cy="428644"/>
          </a:xfrm>
        </p:spPr>
        <p:txBody>
          <a:bodyPr anchor="t">
            <a:normAutofit/>
          </a:bodyPr>
          <a:lstStyle>
            <a:lvl1pPr>
              <a:buNone/>
              <a:defRPr sz="1400" b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Caption copy goes here</a:t>
            </a:r>
            <a:endParaRPr lang="en-AU" dirty="0"/>
          </a:p>
        </p:txBody>
      </p:sp>
      <p:sp>
        <p:nvSpPr>
          <p:cNvPr id="12" name="Table Placeholder 11"/>
          <p:cNvSpPr>
            <a:spLocks noGrp="1"/>
          </p:cNvSpPr>
          <p:nvPr>
            <p:ph type="tbl" sz="quarter" idx="16" hasCustomPrompt="1"/>
          </p:nvPr>
        </p:nvSpPr>
        <p:spPr>
          <a:xfrm>
            <a:off x="250826" y="1764138"/>
            <a:ext cx="4319004" cy="3950861"/>
          </a:xfrm>
        </p:spPr>
        <p:txBody>
          <a:bodyPr anchor="t"/>
          <a:lstStyle>
            <a:lvl1pPr marL="174625" marR="0" indent="-174625" algn="ctr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baseline="0"/>
            </a:lvl1pPr>
          </a:lstStyle>
          <a:p>
            <a:r>
              <a:rPr lang="en-AU" dirty="0" smtClean="0"/>
              <a:t>PLACE TABLE HERE</a:t>
            </a:r>
          </a:p>
          <a:p>
            <a:endParaRPr lang="en-AU" dirty="0" smtClean="0"/>
          </a:p>
          <a:p>
            <a:endParaRPr lang="en-AU" dirty="0" smtClean="0"/>
          </a:p>
        </p:txBody>
      </p:sp>
      <p:sp>
        <p:nvSpPr>
          <p:cNvPr id="13" name="Text Placeholder 8"/>
          <p:cNvSpPr>
            <a:spLocks noGrp="1"/>
          </p:cNvSpPr>
          <p:nvPr>
            <p:ph type="body" sz="quarter" idx="17" hasCustomPrompt="1"/>
          </p:nvPr>
        </p:nvSpPr>
        <p:spPr>
          <a:xfrm>
            <a:off x="250825" y="6143643"/>
            <a:ext cx="4392613" cy="165082"/>
          </a:xfrm>
        </p:spPr>
        <p:txBody>
          <a:bodyPr anchor="ctr">
            <a:noAutofit/>
          </a:bodyPr>
          <a:lstStyle>
            <a:lvl1pPr>
              <a:buNone/>
              <a:defRPr sz="800" b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SOURCE: XYZ</a:t>
            </a:r>
            <a:endParaRPr lang="en-AU" dirty="0"/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250825" y="1268413"/>
            <a:ext cx="8662988" cy="485791"/>
          </a:xfrm>
        </p:spPr>
        <p:txBody>
          <a:bodyPr tIns="0" rIns="0" bIns="0" anchor="ctr">
            <a:normAutofit/>
          </a:bodyPr>
          <a:lstStyle>
            <a:lvl1pPr marL="0" indent="0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SUB HEADING [1 line only]</a:t>
            </a:r>
            <a:endParaRPr lang="en-A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 +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SLIDE TITLE, FONT IN ARIAL 24PT  [1 line only]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3438" y="1773238"/>
            <a:ext cx="4270375" cy="4513281"/>
          </a:xfrm>
        </p:spPr>
        <p:txBody>
          <a:bodyPr/>
          <a:lstStyle>
            <a:lvl1pPr>
              <a:spcBef>
                <a:spcPts val="500"/>
              </a:spcBef>
              <a:spcAft>
                <a:spcPts val="500"/>
              </a:spcAft>
              <a:defRPr/>
            </a:lvl1pPr>
            <a:lvl2pPr>
              <a:spcBef>
                <a:spcPts val="500"/>
              </a:spcBef>
              <a:spcAft>
                <a:spcPts val="500"/>
              </a:spcAft>
              <a:defRPr/>
            </a:lvl2pPr>
            <a:lvl3pPr>
              <a:spcBef>
                <a:spcPts val="500"/>
              </a:spcBef>
              <a:spcAft>
                <a:spcPts val="500"/>
              </a:spcAft>
              <a:defRPr/>
            </a:lvl3pPr>
            <a:lvl4pPr>
              <a:spcBef>
                <a:spcPts val="500"/>
              </a:spcBef>
              <a:spcAft>
                <a:spcPts val="500"/>
              </a:spcAft>
              <a:defRPr/>
            </a:lvl4pPr>
            <a:lvl5pPr>
              <a:spcBef>
                <a:spcPts val="500"/>
              </a:spcBef>
              <a:spcAft>
                <a:spcPts val="500"/>
              </a:spcAft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AU" dirty="0" smtClean="0"/>
              <a:t>Sixth level</a:t>
            </a:r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0718A-1B3D-42D2-9A2B-FB6CFA4B4E8D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10" name="Text Placeholder 8"/>
          <p:cNvSpPr>
            <a:spLocks noGrp="1"/>
          </p:cNvSpPr>
          <p:nvPr>
            <p:ph type="body" sz="quarter" idx="15" hasCustomPrompt="1"/>
          </p:nvPr>
        </p:nvSpPr>
        <p:spPr>
          <a:xfrm>
            <a:off x="250825" y="5715001"/>
            <a:ext cx="4392613" cy="428644"/>
          </a:xfrm>
        </p:spPr>
        <p:txBody>
          <a:bodyPr anchor="t">
            <a:normAutofit/>
          </a:bodyPr>
          <a:lstStyle>
            <a:lvl1pPr>
              <a:buNone/>
              <a:defRPr sz="1400" b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Caption copy goes here</a:t>
            </a:r>
            <a:endParaRPr lang="en-AU" dirty="0"/>
          </a:p>
        </p:txBody>
      </p:sp>
      <p:sp>
        <p:nvSpPr>
          <p:cNvPr id="13" name="Text Placeholder 8"/>
          <p:cNvSpPr>
            <a:spLocks noGrp="1"/>
          </p:cNvSpPr>
          <p:nvPr>
            <p:ph type="body" sz="quarter" idx="17" hasCustomPrompt="1"/>
          </p:nvPr>
        </p:nvSpPr>
        <p:spPr>
          <a:xfrm>
            <a:off x="250825" y="6143643"/>
            <a:ext cx="4392613" cy="165082"/>
          </a:xfrm>
        </p:spPr>
        <p:txBody>
          <a:bodyPr anchor="ctr">
            <a:noAutofit/>
          </a:bodyPr>
          <a:lstStyle>
            <a:lvl1pPr>
              <a:buNone/>
              <a:defRPr sz="800" b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SOURCE: XYZ</a:t>
            </a:r>
            <a:endParaRPr lang="en-AU" dirty="0"/>
          </a:p>
        </p:txBody>
      </p:sp>
      <p:sp>
        <p:nvSpPr>
          <p:cNvPr id="14" name="Chart Placeholder 13"/>
          <p:cNvSpPr>
            <a:spLocks noGrp="1"/>
          </p:cNvSpPr>
          <p:nvPr>
            <p:ph type="chart" sz="quarter" idx="18" hasCustomPrompt="1"/>
          </p:nvPr>
        </p:nvSpPr>
        <p:spPr>
          <a:xfrm>
            <a:off x="250825" y="1764139"/>
            <a:ext cx="4321175" cy="3950860"/>
          </a:xfrm>
        </p:spPr>
        <p:txBody>
          <a:bodyPr anchor="t"/>
          <a:lstStyle>
            <a:lvl1pPr marL="174625" marR="0" indent="-174625" algn="ctr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/>
            </a:lvl1pPr>
          </a:lstStyle>
          <a:p>
            <a:r>
              <a:rPr lang="en-AU" dirty="0" smtClean="0"/>
              <a:t>PLACE CHART HERE</a:t>
            </a:r>
          </a:p>
          <a:p>
            <a:endParaRPr lang="en-AU" dirty="0" smtClean="0"/>
          </a:p>
          <a:p>
            <a:endParaRPr lang="en-AU" dirty="0"/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250825" y="1268413"/>
            <a:ext cx="8662988" cy="485791"/>
          </a:xfrm>
        </p:spPr>
        <p:txBody>
          <a:bodyPr tIns="0" rIns="0" bIns="0" anchor="ctr">
            <a:normAutofit/>
          </a:bodyPr>
          <a:lstStyle>
            <a:lvl1pPr marL="0" indent="0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SUB HEADING [1 line only]</a:t>
            </a:r>
            <a:endParaRPr lang="en-AU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SLIDE TITLE, FONT IN ARIAL 24PT  [1 line only]</a:t>
            </a:r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0718A-1B3D-42D2-9A2B-FB6CFA4B4E8D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4" hasCustomPrompt="1"/>
          </p:nvPr>
        </p:nvSpPr>
        <p:spPr>
          <a:xfrm>
            <a:off x="250826" y="1773238"/>
            <a:ext cx="8662988" cy="4679949"/>
          </a:xfrm>
        </p:spPr>
        <p:txBody>
          <a:bodyPr anchor="t"/>
          <a:lstStyle>
            <a:lvl1pPr marL="174625" marR="0" indent="-174625" algn="ctr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/>
            </a:lvl1pPr>
          </a:lstStyle>
          <a:p>
            <a:r>
              <a:rPr lang="en-AU" dirty="0" smtClean="0"/>
              <a:t>PLACE IMAGE HERE</a:t>
            </a:r>
          </a:p>
          <a:p>
            <a:endParaRPr lang="en-AU" dirty="0" smtClean="0"/>
          </a:p>
          <a:p>
            <a:endParaRPr lang="en-AU" dirty="0" smtClean="0"/>
          </a:p>
        </p:txBody>
      </p:sp>
      <p:sp>
        <p:nvSpPr>
          <p:cNvPr id="7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250825" y="1268413"/>
            <a:ext cx="8662988" cy="485791"/>
          </a:xfrm>
        </p:spPr>
        <p:txBody>
          <a:bodyPr tIns="0" rIns="0" bIns="0" anchor="ctr">
            <a:normAutofit/>
          </a:bodyPr>
          <a:lstStyle>
            <a:lvl1pPr marL="0" indent="0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SUB HEADING [1 line only]</a:t>
            </a:r>
            <a:endParaRPr lang="en-AU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SLIDE TITLE, FONT IN ARIAL 24PT  [1 line only]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0824" y="1773237"/>
            <a:ext cx="4321176" cy="453548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AU" dirty="0" smtClean="0"/>
              <a:t>Sixth level</a:t>
            </a:r>
            <a:endParaRPr lang="en-AU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3438" y="1773237"/>
            <a:ext cx="4270375" cy="453548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AU" dirty="0" smtClean="0"/>
              <a:t>Sixth level</a:t>
            </a:r>
            <a:endParaRPr lang="en-A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0718A-1B3D-42D2-9A2B-FB6CFA4B4E8D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250825" y="1268413"/>
            <a:ext cx="8662988" cy="485791"/>
          </a:xfrm>
        </p:spPr>
        <p:txBody>
          <a:bodyPr tIns="0" rIns="0" bIns="0" anchor="ctr">
            <a:normAutofit/>
          </a:bodyPr>
          <a:lstStyle>
            <a:lvl1pPr marL="0" indent="0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SUB HEADING [1 line only]</a:t>
            </a:r>
            <a:endParaRPr lang="en-AU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SLIDE TITLE, FONT IN ARIAL 24PT  [1 line only]</a:t>
            </a:r>
            <a:endParaRPr lang="en-A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0718A-1B3D-42D2-9A2B-FB6CFA4B4E8D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0718A-1B3D-42D2-9A2B-FB6CFA4B4E8D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D698D2-CF97-CC40-AC03-AD4F66E9833B}" type="datetime1">
              <a:rPr lang="en-US"/>
              <a:pPr>
                <a:defRPr/>
              </a:pPr>
              <a:t>3/2/2015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72E0E7-F4B3-704F-B7FD-DB95C4BF057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8998B0-DBC2-E844-8DE8-7EB53D563DD3}" type="datetimeFigureOut">
              <a:rPr lang="en-US" smtClean="0"/>
              <a:pPr/>
              <a:t>3/2/2015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91D6B-8AFA-0A4A-8570-6D54B9D5F0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0455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 userDrawn="1"/>
        </p:nvSpPr>
        <p:spPr bwMode="invGray">
          <a:xfrm flipH="1">
            <a:off x="928662" y="260351"/>
            <a:ext cx="8001056" cy="9540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57356" y="428604"/>
            <a:ext cx="7056457" cy="633417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dirty="0" smtClean="0"/>
              <a:t>SLIDE TITLE, FONT IN ARIAL 24PT  [1 line only]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0824" y="1357297"/>
            <a:ext cx="8662989" cy="5095891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AU" dirty="0" smtClean="0"/>
              <a:t>Sixth level</a:t>
            </a:r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4"/>
          </p:nvPr>
        </p:nvSpPr>
        <p:spPr>
          <a:xfrm>
            <a:off x="8664605" y="6586742"/>
            <a:ext cx="249208" cy="214314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lang="en-AU" sz="900" kern="120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5EB0718A-1B3D-42D2-9A2B-FB6CFA4B4E8D}" type="slidenum">
              <a:rPr lang="en-AU" smtClean="0"/>
              <a:pPr/>
              <a:t>‹#›</a:t>
            </a:fld>
            <a:endParaRPr lang="en-AU" dirty="0"/>
          </a:p>
        </p:txBody>
      </p:sp>
      <p:cxnSp>
        <p:nvCxnSpPr>
          <p:cNvPr id="24" name="Straight Connector 23"/>
          <p:cNvCxnSpPr/>
          <p:nvPr userDrawn="1"/>
        </p:nvCxnSpPr>
        <p:spPr>
          <a:xfrm>
            <a:off x="250825" y="6575651"/>
            <a:ext cx="8678893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10"/>
          <p:cNvGrpSpPr/>
          <p:nvPr userDrawn="1"/>
        </p:nvGrpSpPr>
        <p:grpSpPr>
          <a:xfrm>
            <a:off x="250825" y="260350"/>
            <a:ext cx="1612106" cy="789289"/>
            <a:chOff x="261938" y="5715016"/>
            <a:chExt cx="1612106" cy="789289"/>
          </a:xfrm>
        </p:grpSpPr>
        <p:sp>
          <p:nvSpPr>
            <p:cNvPr id="12" name="Rectangle 11"/>
            <p:cNvSpPr/>
            <p:nvPr userDrawn="1"/>
          </p:nvSpPr>
          <p:spPr>
            <a:xfrm flipH="1">
              <a:off x="261938" y="5715016"/>
              <a:ext cx="1612106" cy="78928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pic>
          <p:nvPicPr>
            <p:cNvPr id="13" name="Picture 12" descr="USY_MB1_rgb_Reversed_Standard_Logo.png"/>
            <p:cNvPicPr>
              <a:picLocks noChangeAspect="1"/>
            </p:cNvPicPr>
            <p:nvPr userDrawn="1"/>
          </p:nvPicPr>
          <p:blipFill>
            <a:blip r:embed="rId19" cstate="print"/>
            <a:stretch>
              <a:fillRect/>
            </a:stretch>
          </p:blipFill>
          <p:spPr>
            <a:xfrm>
              <a:off x="433773" y="5890063"/>
              <a:ext cx="1268436" cy="439194"/>
            </a:xfrm>
            <a:prstGeom prst="rect">
              <a:avLst/>
            </a:prstGeom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60" r:id="rId3"/>
    <p:sldLayoutId id="2147483662" r:id="rId4"/>
    <p:sldLayoutId id="2147483663" r:id="rId5"/>
    <p:sldLayoutId id="2147483676" r:id="rId6"/>
    <p:sldLayoutId id="2147483675" r:id="rId7"/>
    <p:sldLayoutId id="2147483650" r:id="rId8"/>
    <p:sldLayoutId id="2147483669" r:id="rId9"/>
    <p:sldLayoutId id="2147483670" r:id="rId10"/>
    <p:sldLayoutId id="2147483671" r:id="rId11"/>
    <p:sldLayoutId id="2147483672" r:id="rId12"/>
    <p:sldLayoutId id="2147483652" r:id="rId13"/>
    <p:sldLayoutId id="2147483654" r:id="rId14"/>
    <p:sldLayoutId id="2147483655" r:id="rId15"/>
    <p:sldLayoutId id="2147483677" r:id="rId16"/>
    <p:sldLayoutId id="2147483679" r:id="rId17"/>
  </p:sldLayoutIdLst>
  <p:hf hdr="0" ftr="0" dt="0"/>
  <p:txStyles>
    <p:titleStyle>
      <a:lvl1pPr algn="r" defTabSz="914400" rtl="0" eaLnBrk="1" latinLnBrk="0" hangingPunct="1">
        <a:lnSpc>
          <a:spcPts val="2500"/>
        </a:lnSpc>
        <a:spcBef>
          <a:spcPct val="0"/>
        </a:spcBef>
        <a:buNone/>
        <a:defRPr sz="2400" kern="1200" baseline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174625" indent="-174625" algn="l" defTabSz="914400" rtl="0" eaLnBrk="1" latinLnBrk="0" hangingPunct="1">
        <a:spcBef>
          <a:spcPts val="500"/>
        </a:spcBef>
        <a:spcAft>
          <a:spcPts val="500"/>
        </a:spcAft>
        <a:buClr>
          <a:schemeClr val="accent1"/>
        </a:buClr>
        <a:buFont typeface="Arial" pitchFamily="34" charset="0"/>
        <a:buChar char="›"/>
        <a:defRPr lang="en-US" sz="2000" kern="1200" dirty="0" smtClean="0">
          <a:solidFill>
            <a:schemeClr val="tx1"/>
          </a:solidFill>
          <a:latin typeface="+mn-lt"/>
          <a:ea typeface="+mn-ea"/>
          <a:cs typeface="+mn-cs"/>
        </a:defRPr>
      </a:lvl1pPr>
      <a:lvl2pPr marL="361950" indent="-184150" algn="l" defTabSz="914400" rtl="0" eaLnBrk="1" latinLnBrk="0" hangingPunct="1">
        <a:spcBef>
          <a:spcPts val="500"/>
        </a:spcBef>
        <a:spcAft>
          <a:spcPts val="500"/>
        </a:spcAft>
        <a:buClr>
          <a:schemeClr val="accent1"/>
        </a:buClr>
        <a:buFont typeface="Arial" pitchFamily="34" charset="0"/>
        <a:buChar char="-"/>
        <a:defRPr lang="en-US" sz="1800" kern="1200" dirty="0" smtClean="0">
          <a:solidFill>
            <a:schemeClr val="tx1"/>
          </a:solidFill>
          <a:latin typeface="+mn-lt"/>
          <a:ea typeface="+mn-ea"/>
          <a:cs typeface="+mn-cs"/>
        </a:defRPr>
      </a:lvl2pPr>
      <a:lvl3pPr marL="539750" indent="-177800" algn="l" defTabSz="914400" rtl="0" eaLnBrk="1" latinLnBrk="0" hangingPunct="1">
        <a:spcBef>
          <a:spcPts val="500"/>
        </a:spcBef>
        <a:spcAft>
          <a:spcPts val="500"/>
        </a:spcAft>
        <a:buClr>
          <a:schemeClr val="accent1"/>
        </a:buClr>
        <a:buFont typeface="Arial" pitchFamily="34" charset="0"/>
        <a:buChar char="-"/>
        <a:defRPr lang="en-US" sz="1800" kern="1200" dirty="0" smtClean="0">
          <a:solidFill>
            <a:schemeClr val="tx1"/>
          </a:solidFill>
          <a:latin typeface="+mn-lt"/>
          <a:ea typeface="+mn-ea"/>
          <a:cs typeface="+mn-cs"/>
        </a:defRPr>
      </a:lvl3pPr>
      <a:lvl4pPr marL="717550" indent="-177800" algn="l" defTabSz="914400" rtl="0" eaLnBrk="1" latinLnBrk="0" hangingPunct="1">
        <a:spcBef>
          <a:spcPts val="500"/>
        </a:spcBef>
        <a:spcAft>
          <a:spcPts val="500"/>
        </a:spcAft>
        <a:buClr>
          <a:schemeClr val="accent1"/>
        </a:buClr>
        <a:buFont typeface="Arial" pitchFamily="34" charset="0"/>
        <a:buChar char="-"/>
        <a:defRPr lang="en-US" sz="1800" kern="1200" dirty="0" smtClean="0">
          <a:solidFill>
            <a:schemeClr val="tx1"/>
          </a:solidFill>
          <a:latin typeface="+mn-lt"/>
          <a:ea typeface="+mn-ea"/>
          <a:cs typeface="+mn-cs"/>
        </a:defRPr>
      </a:lvl4pPr>
      <a:lvl5pPr marL="895350" indent="-177800" algn="l" defTabSz="914400" rtl="0" eaLnBrk="1" latinLnBrk="0" hangingPunct="1">
        <a:spcBef>
          <a:spcPts val="500"/>
        </a:spcBef>
        <a:spcAft>
          <a:spcPts val="500"/>
        </a:spcAft>
        <a:buClr>
          <a:schemeClr val="accent1"/>
        </a:buClr>
        <a:buFont typeface="Arial" pitchFamily="34" charset="0"/>
        <a:buChar char="•"/>
        <a:defRPr lang="en-AU" sz="1600" kern="1200" dirty="0" smtClean="0">
          <a:solidFill>
            <a:schemeClr val="tx1"/>
          </a:solidFill>
          <a:latin typeface="+mn-lt"/>
          <a:ea typeface="+mn-ea"/>
          <a:cs typeface="+mn-cs"/>
        </a:defRPr>
      </a:lvl5pPr>
      <a:lvl6pPr marL="1074738" indent="-174625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13" Type="http://schemas.openxmlformats.org/officeDocument/2006/relationships/diagramLayout" Target="../diagrams/layout4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12" Type="http://schemas.openxmlformats.org/officeDocument/2006/relationships/diagramData" Target="../diagrams/data4.xml"/><Relationship Id="rId2" Type="http://schemas.openxmlformats.org/officeDocument/2006/relationships/diagramData" Target="../diagrams/data2.xml"/><Relationship Id="rId16" Type="http://schemas.microsoft.com/office/2007/relationships/diagramDrawing" Target="../diagrams/drawing4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5" Type="http://schemas.openxmlformats.org/officeDocument/2006/relationships/diagramColors" Target="../diagrams/colors4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Relationship Id="rId1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6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6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31912" y="285728"/>
            <a:ext cx="7704138" cy="2686072"/>
          </a:xfrm>
        </p:spPr>
        <p:txBody>
          <a:bodyPr wrap="square" anchor="ctr"/>
          <a:lstStyle/>
          <a:p>
            <a:r>
              <a:rPr lang="en-AU" dirty="0" smtClean="0"/>
              <a:t>Exploring North Korea’s nuclear technology transfer efforts through its trade networks</a:t>
            </a:r>
            <a:endParaRPr lang="en-AU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1"/>
          </p:nvPr>
        </p:nvSpPr>
        <p:spPr>
          <a:xfrm>
            <a:off x="3429000" y="3886200"/>
            <a:ext cx="5572133" cy="1905000"/>
          </a:xfrm>
        </p:spPr>
        <p:txBody>
          <a:bodyPr numCol="1" anchor="ctr"/>
          <a:lstStyle/>
          <a:p>
            <a:pPr algn="ctr"/>
            <a:r>
              <a:rPr lang="en-AU" dirty="0" smtClean="0"/>
              <a:t>Justin V. Hastings </a:t>
            </a:r>
          </a:p>
          <a:p>
            <a:pPr algn="ctr"/>
            <a:r>
              <a:rPr lang="en-AU" dirty="0" smtClean="0"/>
              <a:t>Department of Government and International Relations</a:t>
            </a:r>
          </a:p>
          <a:p>
            <a:pPr algn="ctr"/>
            <a:r>
              <a:rPr lang="en-AU" dirty="0" smtClean="0"/>
              <a:t>University of Sydney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38800" y="5943600"/>
            <a:ext cx="351801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2 March 2015</a:t>
            </a:r>
          </a:p>
          <a:p>
            <a:r>
              <a:rPr lang="en-US" sz="1400" dirty="0" smtClean="0"/>
              <a:t>Seoul National University</a:t>
            </a:r>
          </a:p>
          <a:p>
            <a:r>
              <a:rPr lang="en-US" sz="1400" dirty="0" smtClean="0"/>
              <a:t>Institute for Peace and Unification Studies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Dueling narratives</a:t>
            </a:r>
            <a:endParaRPr lang="en-US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Kevin Rudd, 2011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[North Korea is] “reclusive, isolated, and paranoid…a throwback to a former era. A bizarre mix of 1984-style state control, personality cult, whacky ideology, and military bravado.” </a:t>
            </a:r>
            <a:endParaRPr lang="en-AU" dirty="0" smtClean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Kevin Rudd, 2011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 smtClean="0"/>
              <a:t>“We should not be lulled into a false sense of security by the dire state of the country's economy. In fact, North Korea's </a:t>
            </a:r>
            <a:r>
              <a:rPr lang="en-US" dirty="0" smtClean="0">
                <a:solidFill>
                  <a:srgbClr val="FF0000"/>
                </a:solidFill>
              </a:rPr>
              <a:t>weapons programs </a:t>
            </a:r>
            <a:r>
              <a:rPr lang="en-US" dirty="0" smtClean="0"/>
              <a:t>are a source of funding for the regime. It sells its weapons secrets for hard currency that keeps the regime's coffers stocked.”</a:t>
            </a:r>
            <a:endParaRPr lang="en-AU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Seeming paradox: One of the world’s last Stalinist states is also one of its most enterprising. It </a:t>
            </a:r>
            <a:r>
              <a:rPr lang="en-US" dirty="0" smtClean="0">
                <a:cs typeface="Calisto MT"/>
              </a:rPr>
              <a:t>is </a:t>
            </a:r>
            <a:r>
              <a:rPr lang="en-US" dirty="0">
                <a:cs typeface="Calisto MT"/>
              </a:rPr>
              <a:t>surprisingly entrepreneurial and adaptable when tapping into global economic networks as a means of </a:t>
            </a:r>
            <a:r>
              <a:rPr lang="en-US" dirty="0" smtClean="0">
                <a:cs typeface="Calisto MT"/>
              </a:rPr>
              <a:t>survival.</a:t>
            </a:r>
            <a:endParaRPr lang="en-US" dirty="0"/>
          </a:p>
          <a:p>
            <a:pPr>
              <a:buNone/>
            </a:pPr>
            <a:endParaRPr lang="en-US" dirty="0" smtClean="0"/>
          </a:p>
          <a:p>
            <a:pPr lvl="1"/>
            <a:r>
              <a:rPr lang="en-US" dirty="0" smtClean="0"/>
              <a:t>What explains the relative effectiveness of North Korea’s trade networks, particularly in the face of international hostility to that trade?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What can studying North Korea’s global trade networks tell us about the </a:t>
            </a:r>
            <a:r>
              <a:rPr lang="en-US" dirty="0" err="1" smtClean="0"/>
              <a:t>DPRK’s</a:t>
            </a:r>
            <a:r>
              <a:rPr lang="en-US" dirty="0" smtClean="0"/>
              <a:t> nuclear technology transfer networks, especially its efforts to acquire nuclear and dual-use goods? </a:t>
            </a:r>
          </a:p>
          <a:p>
            <a:pPr lvl="1">
              <a:buNone/>
            </a:pPr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marL="457200" lvl="1" indent="0">
              <a:buNone/>
            </a:pPr>
            <a:endParaRPr lang="en-US" dirty="0" smtClean="0"/>
          </a:p>
          <a:p>
            <a:pPr marL="457200" lvl="1" indent="0">
              <a:buNone/>
            </a:pP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5625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Answers (North Korean trade networks)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North Korean trade networks are ruthlessly pragmatic and adaptable, operating with something approaching Darwinian economic logic, as if their survival is at stake, because it often is.</a:t>
            </a:r>
          </a:p>
          <a:p>
            <a:pPr lvl="1"/>
            <a:r>
              <a:rPr lang="en-US" dirty="0">
                <a:sym typeface="Wingdings"/>
              </a:rPr>
              <a:t>Survival of all actors is dependent on entrepreneurialism</a:t>
            </a:r>
          </a:p>
          <a:p>
            <a:pPr lvl="1"/>
            <a:r>
              <a:rPr lang="en-US" dirty="0">
                <a:sym typeface="Wingdings"/>
              </a:rPr>
              <a:t>Able to operate overseas through the creative use of support </a:t>
            </a:r>
            <a:r>
              <a:rPr lang="en-US" dirty="0" smtClean="0">
                <a:sym typeface="Wingdings"/>
              </a:rPr>
              <a:t>networks</a:t>
            </a:r>
          </a:p>
          <a:p>
            <a:r>
              <a:rPr lang="en-US" dirty="0" smtClean="0">
                <a:sym typeface="Wingdings"/>
              </a:rPr>
              <a:t>North Korean trade networks’ relationship with the North Korean state and the institutional environment in which they operate encourage strategies for integration into the global economy</a:t>
            </a:r>
          </a:p>
          <a:p>
            <a:pPr lvl="1"/>
            <a:r>
              <a:rPr lang="en-US" dirty="0" smtClean="0"/>
              <a:t>Hostile institutional environments </a:t>
            </a:r>
            <a:r>
              <a:rPr lang="en-US" dirty="0" err="1" smtClean="0">
                <a:sym typeface="Wingdings"/>
              </a:rPr>
              <a:t></a:t>
            </a:r>
            <a:r>
              <a:rPr lang="en-US" dirty="0" smtClean="0">
                <a:sym typeface="Wingdings"/>
              </a:rPr>
              <a:t> adept at blurring, shifting between formal/informal, state/non-state, licit/illicit environments</a:t>
            </a:r>
          </a:p>
          <a:p>
            <a:pPr lvl="1"/>
            <a:r>
              <a:rPr lang="en-US" dirty="0" smtClean="0">
                <a:sym typeface="Wingdings"/>
              </a:rPr>
              <a:t>Adept at navigating environments not of their making</a:t>
            </a:r>
          </a:p>
          <a:p>
            <a:pPr lvl="1"/>
            <a:r>
              <a:rPr lang="en-US" dirty="0" smtClean="0">
                <a:sym typeface="Wingdings"/>
              </a:rPr>
              <a:t>Diversified markets, opportunistic in business dealings</a:t>
            </a:r>
          </a:p>
          <a:p>
            <a:r>
              <a:rPr lang="en-US" dirty="0"/>
              <a:t>Hostile environments may actually make North Korean traders operate more </a:t>
            </a:r>
            <a:r>
              <a:rPr lang="en-US" dirty="0" smtClean="0"/>
              <a:t>effectively</a:t>
            </a:r>
            <a:endParaRPr lang="en-US" dirty="0" smtClean="0">
              <a:sym typeface="Wingdings"/>
            </a:endParaRP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Answers (Nuclear technology transfer networks)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structure of trade networks and technology transfer networks are fundamentally similar</a:t>
            </a:r>
          </a:p>
          <a:p>
            <a:pPr lvl="1"/>
            <a:r>
              <a:rPr lang="en-US" dirty="0"/>
              <a:t>DPRK nuclear technology transfer networks use many of the same methods and </a:t>
            </a:r>
            <a:r>
              <a:rPr lang="en-US" dirty="0" smtClean="0"/>
              <a:t>routes</a:t>
            </a:r>
          </a:p>
          <a:p>
            <a:pPr lvl="1"/>
            <a:r>
              <a:rPr lang="en-US" dirty="0" smtClean="0"/>
              <a:t>Brokers and suppliers for trade networks and sanctioned goods are often the same</a:t>
            </a:r>
          </a:p>
          <a:p>
            <a:r>
              <a:rPr lang="en-US" dirty="0" smtClean="0"/>
              <a:t>DPRK nuclear technology acquisitions networks have adapted to foreign state hostility in creative ways</a:t>
            </a:r>
          </a:p>
          <a:p>
            <a:pPr lvl="1"/>
            <a:r>
              <a:rPr lang="en-US" dirty="0" smtClean="0"/>
              <a:t>Shifting main transshipment point over time</a:t>
            </a:r>
          </a:p>
          <a:p>
            <a:pPr lvl="1"/>
            <a:r>
              <a:rPr lang="en-US" dirty="0" smtClean="0"/>
              <a:t>Becoming more integrated into global economy through access to outside brokers, trade networks closer to North Korea</a:t>
            </a:r>
          </a:p>
          <a:p>
            <a:pPr lvl="1"/>
            <a:r>
              <a:rPr lang="en-US" dirty="0" smtClean="0"/>
              <a:t>Reduced use of state assets outside of North Korea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72E0E7-F4B3-704F-B7FD-DB95C4BF0576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Dimensions of global value chains (</a:t>
            </a:r>
            <a:r>
              <a:rPr lang="en-US" dirty="0" err="1" smtClean="0"/>
              <a:t>Gereffi</a:t>
            </a:r>
            <a:r>
              <a:rPr lang="en-US" dirty="0" smtClean="0"/>
              <a:t> et al)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8507240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757290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Technology (materials) transfer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250825" y="1265871"/>
          <a:ext cx="8664575" cy="51349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59865"/>
                <a:gridCol w="6104710"/>
              </a:tblGrid>
              <a:tr h="535051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State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54213">
                <a:tc rowSpan="3"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bg1"/>
                          </a:solidFill>
                        </a:rPr>
                        <a:t>Technology</a:t>
                      </a:r>
                      <a:r>
                        <a:rPr lang="en-US" b="1" baseline="0" dirty="0" smtClean="0">
                          <a:solidFill>
                            <a:schemeClr val="bg1"/>
                          </a:solidFill>
                        </a:rPr>
                        <a:t> transfer (logistical)</a:t>
                      </a:r>
                      <a:endParaRPr 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Font typeface="Arial"/>
                        <a:buNone/>
                      </a:pPr>
                      <a:r>
                        <a:rPr lang="en-US" sz="1600" b="1" dirty="0" smtClean="0"/>
                        <a:t>Internationalization of the network</a:t>
                      </a:r>
                    </a:p>
                    <a:p>
                      <a:pPr>
                        <a:buFont typeface="Arial"/>
                        <a:buChar char="•"/>
                      </a:pPr>
                      <a:r>
                        <a:rPr lang="en-US" sz="1600" baseline="0" dirty="0" smtClean="0"/>
                        <a:t> Nationalities of brokers</a:t>
                      </a:r>
                    </a:p>
                    <a:p>
                      <a:pPr>
                        <a:buFont typeface="Arial"/>
                        <a:buChar char="•"/>
                      </a:pPr>
                      <a:r>
                        <a:rPr lang="en-US" sz="1600" baseline="0" dirty="0" smtClean="0"/>
                        <a:t> Extrusion of state brokers into other countries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80552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Arial"/>
                        <a:buNone/>
                      </a:pPr>
                      <a:r>
                        <a:rPr lang="en-US" sz="1600" b="1" baseline="0" dirty="0" smtClean="0"/>
                        <a:t>Characteristics of the network</a:t>
                      </a:r>
                    </a:p>
                    <a:p>
                      <a:pPr>
                        <a:buFont typeface="Arial"/>
                        <a:buChar char="•"/>
                      </a:pPr>
                      <a:r>
                        <a:rPr lang="en-US" sz="1600" b="1" baseline="0" dirty="0" smtClean="0"/>
                        <a:t> </a:t>
                      </a:r>
                      <a:r>
                        <a:rPr lang="en-US" sz="1600" baseline="0" dirty="0" smtClean="0"/>
                        <a:t>Nature of relationships within the network</a:t>
                      </a:r>
                    </a:p>
                    <a:p>
                      <a:pPr>
                        <a:buFont typeface="Arial"/>
                        <a:buChar char="•"/>
                      </a:pPr>
                      <a:r>
                        <a:rPr lang="en-US" sz="1600" baseline="0" dirty="0" smtClean="0"/>
                        <a:t> Structure of the network</a:t>
                      </a:r>
                    </a:p>
                    <a:p>
                      <a:pPr>
                        <a:buFont typeface="Arial"/>
                        <a:buChar char="•"/>
                      </a:pPr>
                      <a:r>
                        <a:rPr lang="en-US" sz="1600" baseline="0" dirty="0" smtClean="0"/>
                        <a:t> Materials transported</a:t>
                      </a:r>
                    </a:p>
                    <a:p>
                      <a:pPr>
                        <a:buFont typeface="Arial"/>
                        <a:buChar char="•"/>
                      </a:pPr>
                      <a:r>
                        <a:rPr lang="en-US" sz="1600" baseline="0" dirty="0" smtClean="0"/>
                        <a:t>Choice of countries for acquiring and transporting different types of goods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540145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Arial"/>
                        <a:buNone/>
                      </a:pPr>
                      <a:r>
                        <a:rPr lang="en-US" sz="1600" b="1" baseline="0" dirty="0" smtClean="0"/>
                        <a:t>Context for the network</a:t>
                      </a:r>
                    </a:p>
                    <a:p>
                      <a:pPr>
                        <a:buFont typeface="Arial"/>
                        <a:buChar char="•"/>
                      </a:pPr>
                      <a:r>
                        <a:rPr lang="en-US" sz="1600" b="0" baseline="0" dirty="0" smtClean="0"/>
                        <a:t> </a:t>
                      </a:r>
                      <a:r>
                        <a:rPr lang="en-US" sz="1600" baseline="0" dirty="0" smtClean="0"/>
                        <a:t>Place of chosen broker locations in global economy</a:t>
                      </a:r>
                    </a:p>
                    <a:p>
                      <a:pPr>
                        <a:buFont typeface="Arial"/>
                        <a:buChar char="•"/>
                      </a:pPr>
                      <a:r>
                        <a:rPr lang="en-US" sz="1600" baseline="0" dirty="0" smtClean="0"/>
                        <a:t> Attention of broker countries to countering proliferation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72E0E7-F4B3-704F-B7FD-DB95C4BF0576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5144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North Korean trade networks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894763" y="6586538"/>
            <a:ext cx="249237" cy="214312"/>
          </a:xfrm>
        </p:spPr>
        <p:txBody>
          <a:bodyPr/>
          <a:lstStyle/>
          <a:p>
            <a:pPr>
              <a:defRPr/>
            </a:pPr>
            <a:fld id="{DB72E0E7-F4B3-704F-B7FD-DB95C4BF0576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Tale of Two Cities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 smtClean="0"/>
              <a:t>Dandong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US" dirty="0" smtClean="0"/>
              <a:t>Sinuiju</a:t>
            </a:r>
            <a:endParaRPr lang="en-US" dirty="0"/>
          </a:p>
        </p:txBody>
      </p:sp>
      <p:pic>
        <p:nvPicPr>
          <p:cNvPr id="12" name="Content Placeholder 11" descr="IMG_1558.JPG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 t="-15200" b="-15200"/>
          <a:stretch>
            <a:fillRect/>
          </a:stretch>
        </p:blipFill>
        <p:spPr/>
      </p:pic>
      <p:pic>
        <p:nvPicPr>
          <p:cNvPr id="15" name="Content Placeholder 14" descr="IMG_1563.JPG"/>
          <p:cNvPicPr>
            <a:picLocks noGrp="1" noChangeAspect="1"/>
          </p:cNvPicPr>
          <p:nvPr>
            <p:ph sz="quarter" idx="4"/>
          </p:nvPr>
        </p:nvPicPr>
        <p:blipFill>
          <a:blip r:embed="rId3"/>
          <a:srcRect t="-15174" b="-1517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846465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North Korean entrepreneurialism</a:t>
            </a:r>
            <a:endParaRPr lang="en-US" dirty="0"/>
          </a:p>
        </p:txBody>
      </p:sp>
      <p:pic>
        <p:nvPicPr>
          <p:cNvPr id="4" name="Content Placeholder 3" descr="DSC01196.JPG"/>
          <p:cNvPicPr>
            <a:picLocks noGrp="1" noChangeAspect="1"/>
          </p:cNvPicPr>
          <p:nvPr>
            <p:ph idx="1"/>
          </p:nvPr>
        </p:nvPicPr>
        <p:blipFill>
          <a:blip r:embed="rId2"/>
          <a:srcRect l="-18187" r="-1818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048656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676400" y="428604"/>
            <a:ext cx="7237413" cy="633417"/>
          </a:xfrm>
        </p:spPr>
        <p:txBody>
          <a:bodyPr/>
          <a:lstStyle/>
          <a:p>
            <a:r>
              <a:rPr lang="en-US" dirty="0" smtClean="0"/>
              <a:t>Successful DPRK trade through blurring categories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sz="half" idx="1"/>
          </p:nvPr>
        </p:nvGraphicFramePr>
        <p:xfrm>
          <a:off x="381000" y="3733800"/>
          <a:ext cx="2797175" cy="2667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72E0E7-F4B3-704F-B7FD-DB95C4BF0576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  <p:graphicFrame>
        <p:nvGraphicFramePr>
          <p:cNvPr id="9" name="Content Placeholder 4"/>
          <p:cNvGraphicFramePr>
            <a:graphicFrameLocks/>
          </p:cNvGraphicFramePr>
          <p:nvPr/>
        </p:nvGraphicFramePr>
        <p:xfrm>
          <a:off x="3276600" y="1447800"/>
          <a:ext cx="2797175" cy="2438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0" name="Content Placeholder 4"/>
          <p:cNvGraphicFramePr>
            <a:graphicFrameLocks noGrp="1"/>
          </p:cNvGraphicFramePr>
          <p:nvPr>
            <p:ph sz="half" idx="1"/>
          </p:nvPr>
        </p:nvGraphicFramePr>
        <p:xfrm>
          <a:off x="5943600" y="3505200"/>
          <a:ext cx="2797175" cy="29511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200" dirty="0" smtClean="0">
                <a:cs typeface="Abadi MT Condensed Light"/>
              </a:rPr>
              <a:t>Actors in North Korean trading networks</a:t>
            </a:r>
            <a:endParaRPr lang="en-US" sz="2200" dirty="0">
              <a:cs typeface="Abadi MT Condensed Light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36084164"/>
              </p:ext>
            </p:extLst>
          </p:nvPr>
        </p:nvGraphicFramePr>
        <p:xfrm>
          <a:off x="457200" y="1600200"/>
          <a:ext cx="822960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Up Arrow 2"/>
          <p:cNvSpPr/>
          <p:nvPr/>
        </p:nvSpPr>
        <p:spPr>
          <a:xfrm>
            <a:off x="3637280" y="1869440"/>
            <a:ext cx="487680" cy="3952240"/>
          </a:xfrm>
          <a:prstGeom prst="upArrow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828800" y="3291840"/>
            <a:ext cx="1717040" cy="1508760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cs typeface="Abadi MT Condensed Light"/>
              </a:rPr>
              <a:t>Access to state resources and prerogatives</a:t>
            </a:r>
            <a:endParaRPr lang="en-US" dirty="0">
              <a:solidFill>
                <a:schemeClr val="tx1"/>
              </a:solidFill>
              <a:cs typeface="Abadi MT Condensed Light"/>
            </a:endParaRPr>
          </a:p>
        </p:txBody>
      </p:sp>
    </p:spTree>
    <p:extLst>
      <p:ext uri="{BB962C8B-B14F-4D97-AF65-F5344CB8AC3E}">
        <p14:creationId xmlns:p14="http://schemas.microsoft.com/office/powerpoint/2010/main" val="1610246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200" dirty="0" smtClean="0">
                <a:cs typeface="Abadi MT Condensed Light"/>
              </a:rPr>
              <a:t>Actors in North Korean trading networks</a:t>
            </a:r>
            <a:endParaRPr lang="en-US" sz="2200" dirty="0">
              <a:cs typeface="Abadi MT Condensed Light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36084164"/>
              </p:ext>
            </p:extLst>
          </p:nvPr>
        </p:nvGraphicFramePr>
        <p:xfrm>
          <a:off x="457200" y="1600200"/>
          <a:ext cx="822960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Up Arrow 2"/>
          <p:cNvSpPr/>
          <p:nvPr/>
        </p:nvSpPr>
        <p:spPr>
          <a:xfrm>
            <a:off x="3637280" y="1869440"/>
            <a:ext cx="487680" cy="3952240"/>
          </a:xfrm>
          <a:prstGeom prst="upArrow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828800" y="3291840"/>
            <a:ext cx="1717040" cy="1508760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cs typeface="Abadi MT Condensed Light"/>
              </a:rPr>
              <a:t>Access to state resources and prerogatives</a:t>
            </a:r>
            <a:endParaRPr lang="en-US" dirty="0">
              <a:solidFill>
                <a:schemeClr val="tx1"/>
              </a:solidFill>
              <a:cs typeface="Abadi MT Condensed Light"/>
            </a:endParaRPr>
          </a:p>
        </p:txBody>
      </p:sp>
      <p:sp>
        <p:nvSpPr>
          <p:cNvPr id="6" name="Oval 5"/>
          <p:cNvSpPr/>
          <p:nvPr/>
        </p:nvSpPr>
        <p:spPr>
          <a:xfrm>
            <a:off x="3962400" y="1752600"/>
            <a:ext cx="3657600" cy="2209800"/>
          </a:xfrm>
          <a:prstGeom prst="ellipse">
            <a:avLst/>
          </a:prstGeom>
          <a:noFill/>
          <a:ln w="127000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0246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role of state prerogatives and resources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2200" dirty="0" smtClean="0"/>
              <a:t>Blessing for the central state</a:t>
            </a:r>
            <a:endParaRPr lang="en-US" sz="22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457200" y="2174874"/>
            <a:ext cx="4040188" cy="4225925"/>
          </a:xfrm>
        </p:spPr>
        <p:txBody>
          <a:bodyPr numCol="1">
            <a:normAutofit fontScale="85000" lnSpcReduction="20000"/>
          </a:bodyPr>
          <a:lstStyle/>
          <a:p>
            <a:r>
              <a:rPr lang="en-US" dirty="0" smtClean="0"/>
              <a:t>Allow trading networks with access to them to:</a:t>
            </a:r>
          </a:p>
          <a:p>
            <a:pPr lvl="1"/>
            <a:r>
              <a:rPr lang="en-US" dirty="0" smtClean="0"/>
              <a:t>(1) operate across wider area</a:t>
            </a:r>
          </a:p>
          <a:p>
            <a:pPr lvl="1"/>
            <a:r>
              <a:rPr lang="en-US" dirty="0" smtClean="0"/>
              <a:t>(2) capture value further from North Korea</a:t>
            </a:r>
          </a:p>
          <a:p>
            <a:r>
              <a:rPr lang="en-US" dirty="0" smtClean="0"/>
              <a:t>Allow for formal, fluid adaptation outside of North Korea</a:t>
            </a:r>
          </a:p>
          <a:p>
            <a:r>
              <a:rPr lang="en-US" dirty="0" smtClean="0"/>
              <a:t>Friendlier institutional environment inside of North Korea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2200" dirty="0" smtClean="0"/>
              <a:t>Curse for the central state</a:t>
            </a:r>
            <a:endParaRPr lang="en-US" sz="220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>
          <a:xfrm>
            <a:off x="4645025" y="2174874"/>
            <a:ext cx="4041775" cy="4302125"/>
          </a:xfrm>
        </p:spPr>
        <p:txBody>
          <a:bodyPr/>
          <a:lstStyle/>
          <a:p>
            <a:r>
              <a:rPr lang="en-US" sz="2000" dirty="0" smtClean="0"/>
              <a:t>Draw the hostile attention of sanctions enforcers, even of otherwise licit transactions</a:t>
            </a:r>
          </a:p>
          <a:p>
            <a:r>
              <a:rPr lang="en-US" sz="2000" dirty="0" smtClean="0"/>
              <a:t>Limited by territorial distribution of overseas state assets</a:t>
            </a:r>
          </a:p>
          <a:p>
            <a:r>
              <a:rPr lang="en-US" sz="2000" dirty="0" smtClean="0"/>
              <a:t>Private actors seem to be better able to tap creatively into global networks than top-down networks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North Korean acquisition process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0718A-1B3D-42D2-9A2B-FB6CFA4B4E8D}" type="slidenum">
              <a:rPr lang="en-AU" smtClean="0"/>
              <a:pPr/>
              <a:t>15</a:t>
            </a:fld>
            <a:endParaRPr lang="en-AU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Dandong case study (2013)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533400" y="2057400"/>
            <a:ext cx="2199152" cy="3693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dirty="0" smtClean="0"/>
              <a:t>North Korean buyer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685800" y="5334000"/>
            <a:ext cx="1955133" cy="3693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dirty="0" smtClean="0"/>
              <a:t>Chinese customs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533400" y="4267200"/>
            <a:ext cx="2481155" cy="3693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dirty="0" smtClean="0"/>
              <a:t>North Korean customs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1219200" y="3124200"/>
            <a:ext cx="2276021" cy="3693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dirty="0" smtClean="0"/>
              <a:t>North Korean broker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4953000" y="4419600"/>
            <a:ext cx="2802270" cy="3693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dirty="0" smtClean="0"/>
              <a:t>Chinese trading company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7391400" y="5791200"/>
            <a:ext cx="1146994" cy="3693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dirty="0" smtClean="0"/>
              <a:t>Suppliers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4572000" y="1600200"/>
            <a:ext cx="3200400" cy="17543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spAutoFit/>
          </a:bodyPr>
          <a:lstStyle/>
          <a:p>
            <a:r>
              <a:rPr lang="en-US" dirty="0" smtClean="0"/>
              <a:t>Bank accounts</a:t>
            </a:r>
          </a:p>
          <a:p>
            <a:r>
              <a:rPr lang="en-US" dirty="0" smtClean="0"/>
              <a:t>- NK bank branches in China</a:t>
            </a:r>
          </a:p>
          <a:p>
            <a:r>
              <a:rPr lang="en-US" dirty="0" smtClean="0"/>
              <a:t>- Trusted partners in China</a:t>
            </a:r>
          </a:p>
          <a:p>
            <a:r>
              <a:rPr lang="en-US" dirty="0" smtClean="0"/>
              <a:t>- NK shell company accts in SEA, China</a:t>
            </a:r>
          </a:p>
          <a:p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4724400" y="5562600"/>
            <a:ext cx="1891225" cy="64633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dirty="0" smtClean="0"/>
              <a:t>Partner Chinese</a:t>
            </a:r>
          </a:p>
          <a:p>
            <a:r>
              <a:rPr lang="en-US" dirty="0" smtClean="0"/>
              <a:t>trading company</a:t>
            </a:r>
            <a:endParaRPr lang="en-US" dirty="0"/>
          </a:p>
        </p:txBody>
      </p:sp>
      <p:cxnSp>
        <p:nvCxnSpPr>
          <p:cNvPr id="21" name="Straight Arrow Connector 20"/>
          <p:cNvCxnSpPr>
            <a:stCxn id="10" idx="2"/>
            <a:endCxn id="14" idx="0"/>
          </p:cNvCxnSpPr>
          <p:nvPr/>
        </p:nvCxnSpPr>
        <p:spPr>
          <a:xfrm rot="16200000" flipH="1">
            <a:off x="1646359" y="2413348"/>
            <a:ext cx="697468" cy="724235"/>
          </a:xfrm>
          <a:prstGeom prst="straightConnector1">
            <a:avLst/>
          </a:prstGeom>
          <a:ln w="25400" cap="flat" cmpd="sng" algn="ctr">
            <a:solidFill>
              <a:schemeClr val="accent1"/>
            </a:solidFill>
            <a:prstDash val="sysDash"/>
            <a:round/>
            <a:headEnd type="arrow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14" idx="3"/>
            <a:endCxn id="15" idx="1"/>
          </p:cNvCxnSpPr>
          <p:nvPr/>
        </p:nvCxnSpPr>
        <p:spPr>
          <a:xfrm>
            <a:off x="3495221" y="3308866"/>
            <a:ext cx="1457779" cy="1295400"/>
          </a:xfrm>
          <a:prstGeom prst="straightConnector1">
            <a:avLst/>
          </a:prstGeom>
          <a:ln w="25400" cap="flat" cmpd="sng" algn="ctr">
            <a:solidFill>
              <a:schemeClr val="accent1"/>
            </a:solidFill>
            <a:prstDash val="sysDash"/>
            <a:round/>
            <a:headEnd type="arrow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>
            <a:stCxn id="19" idx="1"/>
            <a:endCxn id="12" idx="3"/>
          </p:cNvCxnSpPr>
          <p:nvPr/>
        </p:nvCxnSpPr>
        <p:spPr>
          <a:xfrm rot="10800000">
            <a:off x="2640934" y="5518666"/>
            <a:ext cx="2083467" cy="367100"/>
          </a:xfrm>
          <a:prstGeom prst="straightConnector1">
            <a:avLst/>
          </a:prstGeom>
          <a:ln w="25400" cap="flat" cmpd="sng" algn="ctr">
            <a:solidFill>
              <a:schemeClr val="accent1"/>
            </a:solidFill>
            <a:prstDash val="dot"/>
            <a:round/>
            <a:headEnd type="none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>
            <a:stCxn id="15" idx="2"/>
            <a:endCxn id="19" idx="0"/>
          </p:cNvCxnSpPr>
          <p:nvPr/>
        </p:nvCxnSpPr>
        <p:spPr>
          <a:xfrm rot="5400000">
            <a:off x="5625240" y="4833705"/>
            <a:ext cx="773668" cy="684122"/>
          </a:xfrm>
          <a:prstGeom prst="straightConnector1">
            <a:avLst/>
          </a:prstGeom>
          <a:ln w="25400" cap="flat" cmpd="sng" algn="ctr">
            <a:solidFill>
              <a:schemeClr val="accent1"/>
            </a:solidFill>
            <a:prstDash val="dot"/>
            <a:round/>
            <a:headEnd type="arrow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>
            <a:stCxn id="16" idx="0"/>
            <a:endCxn id="15" idx="3"/>
          </p:cNvCxnSpPr>
          <p:nvPr/>
        </p:nvCxnSpPr>
        <p:spPr>
          <a:xfrm rot="16200000" flipV="1">
            <a:off x="7266617" y="5092919"/>
            <a:ext cx="1186934" cy="20962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 rot="16200000" flipV="1">
            <a:off x="1219200" y="5029200"/>
            <a:ext cx="838200" cy="762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Curved Connector 46"/>
          <p:cNvCxnSpPr>
            <a:stCxn id="13" idx="1"/>
            <a:endCxn id="10" idx="1"/>
          </p:cNvCxnSpPr>
          <p:nvPr/>
        </p:nvCxnSpPr>
        <p:spPr>
          <a:xfrm rot="10800000">
            <a:off x="533400" y="2242066"/>
            <a:ext cx="1588" cy="2209800"/>
          </a:xfrm>
          <a:prstGeom prst="curvedConnector3">
            <a:avLst>
              <a:gd name="adj1" fmla="val 14395466"/>
            </a:avLst>
          </a:prstGeom>
          <a:ln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>
            <a:stCxn id="10" idx="3"/>
            <a:endCxn id="17" idx="1"/>
          </p:cNvCxnSpPr>
          <p:nvPr/>
        </p:nvCxnSpPr>
        <p:spPr>
          <a:xfrm>
            <a:off x="2732552" y="2242066"/>
            <a:ext cx="1839448" cy="235298"/>
          </a:xfrm>
          <a:prstGeom prst="straightConnector1">
            <a:avLst/>
          </a:prstGeom>
          <a:ln w="25400" cap="flat" cmpd="sng" algn="ctr">
            <a:solidFill>
              <a:schemeClr val="accent1"/>
            </a:solidFill>
            <a:prstDash val="dot"/>
            <a:round/>
            <a:headEnd type="none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>
            <a:stCxn id="17" idx="2"/>
            <a:endCxn id="15" idx="0"/>
          </p:cNvCxnSpPr>
          <p:nvPr/>
        </p:nvCxnSpPr>
        <p:spPr>
          <a:xfrm rot="16200000" flipH="1">
            <a:off x="5730631" y="3796095"/>
            <a:ext cx="1065073" cy="181935"/>
          </a:xfrm>
          <a:prstGeom prst="straightConnector1">
            <a:avLst/>
          </a:prstGeom>
          <a:ln w="25400" cap="flat" cmpd="sng" algn="ctr">
            <a:solidFill>
              <a:schemeClr val="accent1"/>
            </a:solidFill>
            <a:prstDash val="dot"/>
            <a:round/>
            <a:headEnd type="none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6" name="Straight Arrow Connector 65"/>
          <p:cNvCxnSpPr>
            <a:stCxn id="15" idx="1"/>
            <a:endCxn id="12" idx="3"/>
          </p:cNvCxnSpPr>
          <p:nvPr/>
        </p:nvCxnSpPr>
        <p:spPr>
          <a:xfrm rot="10800000" flipV="1">
            <a:off x="2640934" y="4604266"/>
            <a:ext cx="2312067" cy="9144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9" name="Straight Arrow Connector 68"/>
          <p:cNvCxnSpPr>
            <a:stCxn id="15" idx="1"/>
            <a:endCxn id="13" idx="3"/>
          </p:cNvCxnSpPr>
          <p:nvPr/>
        </p:nvCxnSpPr>
        <p:spPr>
          <a:xfrm rot="10800000">
            <a:off x="3014556" y="4451866"/>
            <a:ext cx="1938445" cy="152400"/>
          </a:xfrm>
          <a:prstGeom prst="straightConnector1">
            <a:avLst/>
          </a:prstGeom>
          <a:ln w="25400" cap="flat" cmpd="sng" algn="ctr">
            <a:solidFill>
              <a:schemeClr val="accent1"/>
            </a:solidFill>
            <a:prstDash val="dot"/>
            <a:round/>
            <a:headEnd type="none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North Korean acquisition process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0718A-1B3D-42D2-9A2B-FB6CFA4B4E8D}" type="slidenum">
              <a:rPr lang="en-AU" smtClean="0"/>
              <a:pPr/>
              <a:t>16</a:t>
            </a:fld>
            <a:endParaRPr lang="en-AU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Dandong case study (2013)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533400" y="2057400"/>
            <a:ext cx="2199152" cy="3693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dirty="0" smtClean="0"/>
              <a:t>North Korean buyer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685800" y="5334000"/>
            <a:ext cx="1955133" cy="3693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dirty="0" smtClean="0"/>
              <a:t>Chinese customs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533400" y="4267200"/>
            <a:ext cx="2481155" cy="3693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dirty="0" smtClean="0"/>
              <a:t>North Korean customs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1219200" y="3124200"/>
            <a:ext cx="2276021" cy="3693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dirty="0" smtClean="0"/>
              <a:t>North Korean broker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7391400" y="5791200"/>
            <a:ext cx="1146994" cy="3693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dirty="0" smtClean="0"/>
              <a:t>Suppliers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4572000" y="1600200"/>
            <a:ext cx="3200400" cy="17543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spAutoFit/>
          </a:bodyPr>
          <a:lstStyle/>
          <a:p>
            <a:r>
              <a:rPr lang="en-US" dirty="0" smtClean="0"/>
              <a:t>Bank accounts</a:t>
            </a:r>
          </a:p>
          <a:p>
            <a:r>
              <a:rPr lang="en-US" dirty="0" smtClean="0"/>
              <a:t>- NK bank branches in China</a:t>
            </a:r>
          </a:p>
          <a:p>
            <a:r>
              <a:rPr lang="en-US" dirty="0" smtClean="0"/>
              <a:t>- Trusted partners in China</a:t>
            </a:r>
          </a:p>
          <a:p>
            <a:r>
              <a:rPr lang="en-US" dirty="0" smtClean="0"/>
              <a:t>- NK shell company accts in SEA, China</a:t>
            </a:r>
          </a:p>
          <a:p>
            <a:endParaRPr lang="en-US" dirty="0"/>
          </a:p>
        </p:txBody>
      </p:sp>
      <p:cxnSp>
        <p:nvCxnSpPr>
          <p:cNvPr id="21" name="Straight Arrow Connector 20"/>
          <p:cNvCxnSpPr>
            <a:stCxn id="10" idx="2"/>
            <a:endCxn id="14" idx="0"/>
          </p:cNvCxnSpPr>
          <p:nvPr/>
        </p:nvCxnSpPr>
        <p:spPr>
          <a:xfrm rot="16200000" flipH="1">
            <a:off x="1646359" y="2413348"/>
            <a:ext cx="697468" cy="724235"/>
          </a:xfrm>
          <a:prstGeom prst="straightConnector1">
            <a:avLst/>
          </a:prstGeom>
          <a:ln w="25400" cap="flat" cmpd="sng" algn="ctr">
            <a:solidFill>
              <a:schemeClr val="accent1"/>
            </a:solidFill>
            <a:prstDash val="sysDash"/>
            <a:round/>
            <a:headEnd type="arrow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 rot="16200000" flipV="1">
            <a:off x="1219200" y="5029200"/>
            <a:ext cx="838200" cy="762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Curved Connector 46"/>
          <p:cNvCxnSpPr>
            <a:stCxn id="13" idx="1"/>
            <a:endCxn id="10" idx="1"/>
          </p:cNvCxnSpPr>
          <p:nvPr/>
        </p:nvCxnSpPr>
        <p:spPr>
          <a:xfrm rot="10800000">
            <a:off x="533400" y="2242066"/>
            <a:ext cx="1588" cy="2209800"/>
          </a:xfrm>
          <a:prstGeom prst="curvedConnector3">
            <a:avLst>
              <a:gd name="adj1" fmla="val 14395466"/>
            </a:avLst>
          </a:prstGeom>
          <a:ln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>
            <a:stCxn id="10" idx="3"/>
            <a:endCxn id="17" idx="1"/>
          </p:cNvCxnSpPr>
          <p:nvPr/>
        </p:nvCxnSpPr>
        <p:spPr>
          <a:xfrm>
            <a:off x="2732552" y="2242066"/>
            <a:ext cx="1839448" cy="235298"/>
          </a:xfrm>
          <a:prstGeom prst="straightConnector1">
            <a:avLst/>
          </a:prstGeom>
          <a:ln w="25400" cap="flat" cmpd="sng" algn="ctr">
            <a:solidFill>
              <a:schemeClr val="accent1"/>
            </a:solidFill>
            <a:prstDash val="dot"/>
            <a:round/>
            <a:headEnd type="none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>
            <a:stCxn id="17" idx="2"/>
            <a:endCxn id="16" idx="0"/>
          </p:cNvCxnSpPr>
          <p:nvPr/>
        </p:nvCxnSpPr>
        <p:spPr>
          <a:xfrm rot="16200000" flipH="1">
            <a:off x="5850212" y="3676514"/>
            <a:ext cx="2436673" cy="1792697"/>
          </a:xfrm>
          <a:prstGeom prst="straightConnector1">
            <a:avLst/>
          </a:prstGeom>
          <a:ln w="25400" cap="flat" cmpd="sng" algn="ctr">
            <a:solidFill>
              <a:schemeClr val="accent1"/>
            </a:solidFill>
            <a:prstDash val="dot"/>
            <a:round/>
            <a:headEnd type="none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6" name="Straight Arrow Connector 65"/>
          <p:cNvCxnSpPr>
            <a:stCxn id="16" idx="1"/>
            <a:endCxn id="12" idx="3"/>
          </p:cNvCxnSpPr>
          <p:nvPr/>
        </p:nvCxnSpPr>
        <p:spPr>
          <a:xfrm rot="10800000">
            <a:off x="2640934" y="5518666"/>
            <a:ext cx="4750467" cy="4572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9" name="Straight Arrow Connector 68"/>
          <p:cNvCxnSpPr>
            <a:stCxn id="14" idx="2"/>
            <a:endCxn id="13" idx="0"/>
          </p:cNvCxnSpPr>
          <p:nvPr/>
        </p:nvCxnSpPr>
        <p:spPr>
          <a:xfrm rot="5400000">
            <a:off x="1678761" y="3588750"/>
            <a:ext cx="773668" cy="583233"/>
          </a:xfrm>
          <a:prstGeom prst="straightConnector1">
            <a:avLst/>
          </a:prstGeom>
          <a:ln w="25400" cap="flat" cmpd="sng" algn="ctr">
            <a:solidFill>
              <a:schemeClr val="accent1"/>
            </a:solidFill>
            <a:prstDash val="dot"/>
            <a:round/>
            <a:headEnd type="none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hape 25"/>
          <p:cNvCxnSpPr>
            <a:stCxn id="14" idx="3"/>
            <a:endCxn id="16" idx="0"/>
          </p:cNvCxnSpPr>
          <p:nvPr/>
        </p:nvCxnSpPr>
        <p:spPr>
          <a:xfrm>
            <a:off x="3495221" y="3308866"/>
            <a:ext cx="4469676" cy="2482334"/>
          </a:xfrm>
          <a:prstGeom prst="curvedConnector2">
            <a:avLst/>
          </a:prstGeom>
          <a:ln w="25400" cap="flat" cmpd="sng" algn="ctr">
            <a:solidFill>
              <a:schemeClr val="accent1"/>
            </a:solidFill>
            <a:prstDash val="sysDash"/>
            <a:round/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Curved Connector 35"/>
          <p:cNvCxnSpPr>
            <a:stCxn id="14" idx="3"/>
            <a:endCxn id="12" idx="3"/>
          </p:cNvCxnSpPr>
          <p:nvPr/>
        </p:nvCxnSpPr>
        <p:spPr>
          <a:xfrm flipH="1">
            <a:off x="2640933" y="3308866"/>
            <a:ext cx="854288" cy="2209800"/>
          </a:xfrm>
          <a:prstGeom prst="curvedConnector3">
            <a:avLst>
              <a:gd name="adj1" fmla="val -26759"/>
            </a:avLst>
          </a:prstGeom>
          <a:ln w="25400" cap="flat" cmpd="sng" algn="ctr">
            <a:solidFill>
              <a:schemeClr val="accent1"/>
            </a:solidFill>
            <a:prstDash val="dot"/>
            <a:round/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North Korean nuclear technology (inbound) transfer networks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894763" y="6586538"/>
            <a:ext cx="249237" cy="214312"/>
          </a:xfrm>
        </p:spPr>
        <p:txBody>
          <a:bodyPr/>
          <a:lstStyle/>
          <a:p>
            <a:fld id="{5EB0718A-1B3D-42D2-9A2B-FB6CFA4B4E8D}" type="slidenum">
              <a:rPr lang="en-AU" smtClean="0"/>
              <a:pPr/>
              <a:t>17</a:t>
            </a:fld>
            <a:endParaRPr lang="en-AU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North Korea networks:</a:t>
            </a:r>
            <a:br>
              <a:rPr lang="en-US" dirty="0" smtClean="0"/>
            </a:br>
            <a:r>
              <a:rPr lang="en-US" dirty="0" smtClean="0"/>
              <a:t>Group Location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0718A-1B3D-42D2-9A2B-FB6CFA4B4E8D}" type="slidenum">
              <a:rPr lang="en-AU" smtClean="0"/>
              <a:pPr/>
              <a:t>18</a:t>
            </a:fld>
            <a:endParaRPr lang="en-AU"/>
          </a:p>
        </p:txBody>
      </p:sp>
      <p:pic>
        <p:nvPicPr>
          <p:cNvPr id="5" name="Content Placeholder 4" descr="NK Network Group Location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2554" r="-4255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652270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North Korea networks:</a:t>
            </a:r>
            <a:br>
              <a:rPr lang="en-US" dirty="0" smtClean="0"/>
            </a:br>
            <a:r>
              <a:rPr lang="en-US" dirty="0" smtClean="0"/>
              <a:t>Nationality of individuals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0718A-1B3D-42D2-9A2B-FB6CFA4B4E8D}" type="slidenum">
              <a:rPr lang="en-AU" smtClean="0"/>
              <a:pPr/>
              <a:t>19</a:t>
            </a:fld>
            <a:endParaRPr lang="en-AU"/>
          </a:p>
        </p:txBody>
      </p:sp>
      <p:pic>
        <p:nvPicPr>
          <p:cNvPr id="5" name="Content Placeholder 4" descr="NK Network Grouped IndNation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2554" r="-4255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208097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North Korea networks:</a:t>
            </a:r>
            <a:br>
              <a:rPr lang="en-US" dirty="0" smtClean="0"/>
            </a:br>
            <a:r>
              <a:rPr lang="en-US" dirty="0" smtClean="0"/>
              <a:t>Group Location Region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0718A-1B3D-42D2-9A2B-FB6CFA4B4E8D}" type="slidenum">
              <a:rPr lang="en-AU" smtClean="0"/>
              <a:pPr/>
              <a:t>20</a:t>
            </a:fld>
            <a:endParaRPr lang="en-AU"/>
          </a:p>
        </p:txBody>
      </p:sp>
      <p:pic>
        <p:nvPicPr>
          <p:cNvPr id="8" name="Content Placeholder 7" descr="NK GroupLocRegion.pn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3548" r="-33548"/>
          <a:stretch/>
        </p:blipFill>
        <p:spPr>
          <a:xfrm>
            <a:off x="250824" y="1268760"/>
            <a:ext cx="8662989" cy="5184427"/>
          </a:xfrm>
        </p:spPr>
      </p:pic>
    </p:spTree>
    <p:extLst>
      <p:ext uri="{BB962C8B-B14F-4D97-AF65-F5344CB8AC3E}">
        <p14:creationId xmlns:p14="http://schemas.microsoft.com/office/powerpoint/2010/main" val="2813462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North Korea network:</a:t>
            </a:r>
            <a:br>
              <a:rPr lang="en-US" dirty="0" smtClean="0"/>
            </a:br>
            <a:r>
              <a:rPr lang="en-US" dirty="0" smtClean="0"/>
              <a:t>Group Location NSG membership status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0718A-1B3D-42D2-9A2B-FB6CFA4B4E8D}" type="slidenum">
              <a:rPr lang="en-AU" smtClean="0"/>
              <a:pPr/>
              <a:t>21</a:t>
            </a:fld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(Blue = Non-NSG; Red = North Korea; Green = NSG)</a:t>
            </a:r>
            <a:endParaRPr lang="en-US" dirty="0"/>
          </a:p>
        </p:txBody>
      </p:sp>
      <p:pic>
        <p:nvPicPr>
          <p:cNvPr id="7" name="Content Placeholder 6" descr="NK Network NSG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2554" r="-4255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16505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 smtClean="0">
                <a:latin typeface="Arial (Headings)"/>
                <a:cs typeface="Arial (Headings)"/>
              </a:rPr>
              <a:t>North Korea: Technology transfer network - Networks by group location </a:t>
            </a:r>
            <a:endParaRPr lang="en-US" dirty="0">
              <a:latin typeface="Arial (Headings)"/>
              <a:cs typeface="Arial (Headings)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0718A-1B3D-42D2-9A2B-FB6CFA4B4E8D}" type="slidenum">
              <a:rPr lang="en-AU" smtClean="0"/>
              <a:pPr/>
              <a:t>22</a:t>
            </a:fld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(North Korea = red, others = blue) with North Korea dummy node at the center</a:t>
            </a:r>
            <a:r>
              <a:rPr lang="en-AU" dirty="0" smtClean="0"/>
              <a:t> </a:t>
            </a:r>
            <a:endParaRPr lang="en-US" dirty="0"/>
          </a:p>
        </p:txBody>
      </p:sp>
      <p:pic>
        <p:nvPicPr>
          <p:cNvPr id="9" name="Content Placeholder 8" descr="NK Network (dummy GroupLoc)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2554" r="-4255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100481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 smtClean="0">
                <a:latin typeface="Arial (Headings)"/>
                <a:cs typeface="Arial (Headings)"/>
              </a:rPr>
              <a:t>North Korea: Technology transfer network - Networks by individual nationality</a:t>
            </a:r>
            <a:endParaRPr lang="en-US" dirty="0">
              <a:latin typeface="Arial (Headings)"/>
              <a:cs typeface="Arial (Headings)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0718A-1B3D-42D2-9A2B-FB6CFA4B4E8D}" type="slidenum">
              <a:rPr lang="en-AU" smtClean="0"/>
              <a:pPr/>
              <a:t>23</a:t>
            </a:fld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(North Korea = red, others = blue) with North Korea dummy node at the center</a:t>
            </a:r>
            <a:r>
              <a:rPr lang="en-AU" dirty="0" smtClean="0"/>
              <a:t> </a:t>
            </a:r>
            <a:endParaRPr lang="en-US" dirty="0"/>
          </a:p>
        </p:txBody>
      </p:sp>
      <p:pic>
        <p:nvPicPr>
          <p:cNvPr id="9" name="Content Placeholder 8" descr="NK Network (dummy IndNation)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2554" r="-4255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070485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North Korea technology transfer network:</a:t>
            </a:r>
            <a:br>
              <a:rPr lang="en-US" dirty="0" smtClean="0"/>
            </a:br>
            <a:r>
              <a:rPr lang="en-US" dirty="0" smtClean="0"/>
              <a:t>Initial findings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824" y="1676400"/>
            <a:ext cx="8662989" cy="4455066"/>
          </a:xfr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buFont typeface="Arial"/>
              <a:buChar char="–"/>
              <a:defRPr/>
            </a:pPr>
            <a:r>
              <a:rPr lang="en-US" b="1" dirty="0" smtClean="0">
                <a:cs typeface="Book Antiqua"/>
              </a:rPr>
              <a:t>Producers and transit points split between Nuclear Suppliers Group and non-Nuclear Suppliers Group countries </a:t>
            </a:r>
            <a:r>
              <a:rPr lang="en-US" dirty="0" smtClean="0">
                <a:cs typeface="Book Antiqua"/>
              </a:rPr>
              <a:t>(more so than Iran)</a:t>
            </a:r>
          </a:p>
          <a:p>
            <a:pPr lvl="1">
              <a:spcAft>
                <a:spcPts val="0"/>
              </a:spcAft>
              <a:buFont typeface="Arial"/>
              <a:buChar char="–"/>
              <a:defRPr/>
            </a:pPr>
            <a:r>
              <a:rPr lang="en-US" dirty="0" smtClean="0">
                <a:cs typeface="Book Antiqua"/>
              </a:rPr>
              <a:t>Concentration in Asia Pacific and Europe</a:t>
            </a:r>
          </a:p>
          <a:p>
            <a:pPr>
              <a:spcAft>
                <a:spcPts val="0"/>
              </a:spcAft>
              <a:buFont typeface="Arial"/>
              <a:buChar char="–"/>
              <a:defRPr/>
            </a:pPr>
            <a:r>
              <a:rPr lang="en-US" b="1" dirty="0" smtClean="0">
                <a:cs typeface="Book Antiqua"/>
              </a:rPr>
              <a:t>Dominant suppliers and brokers were in same region as North Korea</a:t>
            </a:r>
          </a:p>
          <a:p>
            <a:pPr lvl="1">
              <a:spcAft>
                <a:spcPts val="0"/>
              </a:spcAft>
              <a:buFont typeface="Arial"/>
              <a:buChar char="–"/>
              <a:defRPr/>
            </a:pPr>
            <a:r>
              <a:rPr lang="en-US" dirty="0" smtClean="0">
                <a:cs typeface="Book Antiqua"/>
              </a:rPr>
              <a:t>Function of nodes with non-market relationships?</a:t>
            </a:r>
          </a:p>
          <a:p>
            <a:pPr lvl="1">
              <a:spcAft>
                <a:spcPts val="0"/>
              </a:spcAft>
              <a:buFont typeface="Arial"/>
              <a:buChar char="–"/>
              <a:defRPr/>
            </a:pPr>
            <a:r>
              <a:rPr lang="en-US" dirty="0" smtClean="0">
                <a:cs typeface="Book Antiqua"/>
              </a:rPr>
              <a:t>Suppliers relatively sticky over time</a:t>
            </a:r>
          </a:p>
          <a:p>
            <a:pPr>
              <a:spcAft>
                <a:spcPts val="0"/>
              </a:spcAft>
              <a:buFont typeface="Arial"/>
              <a:buChar char="–"/>
              <a:defRPr/>
            </a:pPr>
            <a:r>
              <a:rPr lang="en-US" b="1" dirty="0" smtClean="0">
                <a:cs typeface="Book Antiqua"/>
              </a:rPr>
              <a:t>Brokers were often either North Koreans or sympathetic to North Koreans</a:t>
            </a:r>
            <a:r>
              <a:rPr lang="en-US" dirty="0" smtClean="0">
                <a:cs typeface="Book Antiqua"/>
              </a:rPr>
              <a:t>, although not to the same extent as Iran</a:t>
            </a:r>
          </a:p>
          <a:p>
            <a:pPr lvl="1">
              <a:spcAft>
                <a:spcPts val="0"/>
              </a:spcAft>
              <a:buFont typeface="Arial"/>
              <a:buChar char="–"/>
              <a:defRPr/>
            </a:pPr>
            <a:r>
              <a:rPr lang="en-US" dirty="0" smtClean="0">
                <a:cs typeface="Book Antiqua"/>
                <a:sym typeface="Wingdings" charset="0"/>
              </a:rPr>
              <a:t>North Korea was, if anything, more open to market relationships</a:t>
            </a:r>
          </a:p>
          <a:p>
            <a:pPr>
              <a:spcAft>
                <a:spcPts val="0"/>
              </a:spcAft>
              <a:buFont typeface="Arial"/>
              <a:buChar char="–"/>
              <a:defRPr/>
            </a:pPr>
            <a:r>
              <a:rPr lang="en-US" b="1" dirty="0" smtClean="0">
                <a:cs typeface="Book Antiqua"/>
                <a:sym typeface="Wingdings" charset="0"/>
              </a:rPr>
              <a:t>North Korea shifted dominant brokers over time</a:t>
            </a:r>
          </a:p>
          <a:p>
            <a:pPr lvl="1">
              <a:spcAft>
                <a:spcPts val="0"/>
              </a:spcAft>
              <a:buFont typeface="Arial"/>
              <a:buChar char="–"/>
              <a:defRPr/>
            </a:pPr>
            <a:r>
              <a:rPr lang="en-US" dirty="0" smtClean="0">
                <a:cs typeface="Book Antiqua"/>
                <a:sym typeface="Wingdings" charset="0"/>
              </a:rPr>
              <a:t>Japan before 2006, Taiwan after 2006, China in recent years</a:t>
            </a:r>
          </a:p>
          <a:p>
            <a:pPr lvl="1">
              <a:spcAft>
                <a:spcPts val="0"/>
              </a:spcAft>
              <a:buFont typeface="Arial"/>
              <a:buChar char="–"/>
              <a:defRPr/>
            </a:pPr>
            <a:r>
              <a:rPr lang="en-US" dirty="0" smtClean="0">
                <a:cs typeface="Book Antiqua"/>
                <a:sym typeface="Wingdings" charset="0"/>
              </a:rPr>
              <a:t>Surrounded by technologically advanced countries that were well integrated into the global economy, largely indifferent to its activities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0718A-1B3D-42D2-9A2B-FB6CFA4B4E8D}" type="slidenum">
              <a:rPr lang="en-AU" smtClean="0"/>
              <a:pPr/>
              <a:t>24</a:t>
            </a:fld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b="1" dirty="0" smtClean="0"/>
              <a:t>Composition and location of nodes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North Korea technology transfer network:</a:t>
            </a:r>
            <a:br>
              <a:rPr lang="en-US" dirty="0" smtClean="0"/>
            </a:br>
            <a:r>
              <a:rPr lang="en-US" dirty="0" smtClean="0"/>
              <a:t>Initial findings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80000"/>
              </a:lnSpc>
            </a:pPr>
            <a:r>
              <a:rPr lang="en-US" dirty="0" smtClean="0">
                <a:ea typeface="Book Antiqua" pitchFamily="-84" charset="0"/>
                <a:cs typeface="Book Antiqua" pitchFamily="-84" charset="0"/>
              </a:rPr>
              <a:t>While the brokerage networks became complex, </a:t>
            </a:r>
            <a:r>
              <a:rPr lang="en-US" b="1" dirty="0" smtClean="0">
                <a:ea typeface="Book Antiqua" pitchFamily="-84" charset="0"/>
                <a:cs typeface="Book Antiqua" pitchFamily="-84" charset="0"/>
              </a:rPr>
              <a:t>there were mostly relatively simple routes between sellers and North Korea</a:t>
            </a:r>
          </a:p>
          <a:p>
            <a:pPr lvl="1">
              <a:lnSpc>
                <a:spcPct val="80000"/>
              </a:lnSpc>
            </a:pPr>
            <a:r>
              <a:rPr lang="en-US" dirty="0" smtClean="0">
                <a:ea typeface="Book Antiqua" pitchFamily="-84" charset="0"/>
                <a:cs typeface="Book Antiqua" pitchFamily="-84" charset="0"/>
                <a:sym typeface="Wingdings" pitchFamily="-84" charset="2"/>
              </a:rPr>
              <a:t>Use of masking strategies and foreign brokers rather than complex transportation routes</a:t>
            </a:r>
          </a:p>
          <a:p>
            <a:pPr lvl="1">
              <a:lnSpc>
                <a:spcPct val="80000"/>
              </a:lnSpc>
            </a:pPr>
            <a:endParaRPr lang="en-US" dirty="0" smtClean="0">
              <a:solidFill>
                <a:srgbClr val="FF0000"/>
              </a:solidFill>
              <a:ea typeface="Book Antiqua" pitchFamily="-84" charset="0"/>
              <a:cs typeface="Book Antiqua" pitchFamily="-84" charset="0"/>
            </a:endParaRPr>
          </a:p>
          <a:p>
            <a:pPr>
              <a:lnSpc>
                <a:spcPct val="80000"/>
              </a:lnSpc>
            </a:pPr>
            <a:r>
              <a:rPr lang="en-US" dirty="0" smtClean="0">
                <a:solidFill>
                  <a:srgbClr val="000000"/>
                </a:solidFill>
                <a:ea typeface="Book Antiqua" pitchFamily="-84" charset="0"/>
                <a:cs typeface="Book Antiqua" pitchFamily="-84" charset="0"/>
              </a:rPr>
              <a:t>Reliance on licit methods for transportation </a:t>
            </a:r>
            <a:r>
              <a:rPr lang="en-US" dirty="0" err="1" smtClean="0">
                <a:solidFill>
                  <a:srgbClr val="000000"/>
                </a:solidFill>
                <a:ea typeface="Book Antiqua" pitchFamily="-84" charset="0"/>
                <a:cs typeface="Book Antiqua" pitchFamily="-84" charset="0"/>
                <a:sym typeface="Wingdings" pitchFamily="-84" charset="2"/>
              </a:rPr>
              <a:t></a:t>
            </a:r>
            <a:r>
              <a:rPr lang="en-US" dirty="0" smtClean="0">
                <a:solidFill>
                  <a:srgbClr val="000000"/>
                </a:solidFill>
                <a:ea typeface="Book Antiqua" pitchFamily="-84" charset="0"/>
                <a:cs typeface="Book Antiqua" pitchFamily="-84" charset="0"/>
                <a:sym typeface="Wingdings" pitchFamily="-84" charset="2"/>
              </a:rPr>
              <a:t> </a:t>
            </a:r>
            <a:r>
              <a:rPr lang="en-US" b="1" dirty="0" smtClean="0">
                <a:solidFill>
                  <a:srgbClr val="000000"/>
                </a:solidFill>
                <a:ea typeface="Book Antiqua" pitchFamily="-84" charset="0"/>
                <a:cs typeface="Book Antiqua" pitchFamily="-84" charset="0"/>
                <a:sym typeface="Wingdings" pitchFamily="-84" charset="2"/>
              </a:rPr>
              <a:t>reliance on global commercial shipping networks</a:t>
            </a:r>
          </a:p>
          <a:p>
            <a:pPr lvl="1">
              <a:lnSpc>
                <a:spcPct val="80000"/>
              </a:lnSpc>
            </a:pPr>
            <a:r>
              <a:rPr lang="en-US" dirty="0" smtClean="0">
                <a:solidFill>
                  <a:srgbClr val="000000"/>
                </a:solidFill>
                <a:ea typeface="Book Antiqua" pitchFamily="-84" charset="0"/>
                <a:cs typeface="Book Antiqua" pitchFamily="-84" charset="0"/>
                <a:sym typeface="Wingdings" pitchFamily="-84" charset="2"/>
              </a:rPr>
              <a:t>Exception: final segment to North Korea, which often uses North Korean state resources and prerogatives</a:t>
            </a:r>
          </a:p>
          <a:p>
            <a:pPr lvl="1">
              <a:lnSpc>
                <a:spcPct val="80000"/>
              </a:lnSpc>
            </a:pPr>
            <a:endParaRPr lang="en-US" dirty="0" smtClean="0">
              <a:solidFill>
                <a:srgbClr val="000000"/>
              </a:solidFill>
              <a:ea typeface="Book Antiqua" pitchFamily="-84" charset="0"/>
              <a:cs typeface="Book Antiqua" pitchFamily="-84" charset="0"/>
              <a:sym typeface="Wingdings" pitchFamily="-84" charset="2"/>
            </a:endParaRPr>
          </a:p>
          <a:p>
            <a:pPr>
              <a:lnSpc>
                <a:spcPct val="80000"/>
              </a:lnSpc>
              <a:buNone/>
            </a:pPr>
            <a:r>
              <a:rPr lang="en-US" dirty="0" smtClean="0">
                <a:solidFill>
                  <a:srgbClr val="000000"/>
                </a:solidFill>
                <a:ea typeface="Book Antiqua" pitchFamily="-84" charset="0"/>
                <a:cs typeface="Book Antiqua" pitchFamily="-84" charset="0"/>
                <a:sym typeface="Wingdings" pitchFamily="-84" charset="2"/>
              </a:rPr>
              <a:t>Network Structure</a:t>
            </a:r>
          </a:p>
          <a:p>
            <a:pPr>
              <a:lnSpc>
                <a:spcPct val="80000"/>
              </a:lnSpc>
            </a:pPr>
            <a:r>
              <a:rPr lang="en-US" dirty="0" smtClean="0">
                <a:solidFill>
                  <a:srgbClr val="000000"/>
                </a:solidFill>
                <a:ea typeface="Book Antiqua" pitchFamily="-84" charset="0"/>
                <a:cs typeface="Arial"/>
              </a:rPr>
              <a:t>Lack of use of state prerogatives outside of North Korea </a:t>
            </a:r>
            <a:r>
              <a:rPr lang="en-US" dirty="0" err="1" smtClean="0">
                <a:solidFill>
                  <a:srgbClr val="000000"/>
                </a:solidFill>
                <a:ea typeface="Book Antiqua" pitchFamily="-84" charset="0"/>
                <a:cs typeface="Arial"/>
                <a:sym typeface="Wingdings" pitchFamily="-84" charset="2"/>
              </a:rPr>
              <a:t></a:t>
            </a:r>
            <a:r>
              <a:rPr lang="en-US" dirty="0" smtClean="0">
                <a:solidFill>
                  <a:srgbClr val="000000"/>
                </a:solidFill>
                <a:ea typeface="Book Antiqua" pitchFamily="-84" charset="0"/>
                <a:cs typeface="Arial"/>
                <a:sym typeface="Wingdings" pitchFamily="-84" charset="2"/>
              </a:rPr>
              <a:t> </a:t>
            </a:r>
            <a:r>
              <a:rPr lang="en-US" b="1" dirty="0" smtClean="0">
                <a:solidFill>
                  <a:srgbClr val="000000"/>
                </a:solidFill>
                <a:ea typeface="Book Antiqua" pitchFamily="-84" charset="0"/>
                <a:cs typeface="Arial"/>
                <a:sym typeface="Wingdings" pitchFamily="-84" charset="2"/>
              </a:rPr>
              <a:t>fairly centralized logistical structure through commercial transit points</a:t>
            </a:r>
          </a:p>
          <a:p>
            <a:pPr lvl="1">
              <a:lnSpc>
                <a:spcPct val="80000"/>
              </a:lnSpc>
            </a:pPr>
            <a:r>
              <a:rPr lang="en-US" dirty="0" smtClean="0">
                <a:solidFill>
                  <a:srgbClr val="000000"/>
                </a:solidFill>
                <a:ea typeface="Book Antiqua" pitchFamily="-84" charset="0"/>
                <a:cs typeface="Arial"/>
                <a:sym typeface="Wingdings" pitchFamily="-84" charset="2"/>
              </a:rPr>
              <a:t>BUT shift over time in places </a:t>
            </a:r>
            <a:r>
              <a:rPr lang="en-US" i="1" dirty="0" smtClean="0">
                <a:solidFill>
                  <a:srgbClr val="000000"/>
                </a:solidFill>
                <a:ea typeface="Book Antiqua" pitchFamily="-84" charset="0"/>
                <a:cs typeface="Arial"/>
                <a:sym typeface="Wingdings" pitchFamily="-84" charset="2"/>
              </a:rPr>
              <a:t>where</a:t>
            </a:r>
            <a:r>
              <a:rPr lang="en-US" dirty="0" smtClean="0">
                <a:solidFill>
                  <a:srgbClr val="000000"/>
                </a:solidFill>
                <a:ea typeface="Book Antiqua" pitchFamily="-84" charset="0"/>
                <a:cs typeface="Arial"/>
                <a:sym typeface="Wingdings" pitchFamily="-84" charset="2"/>
              </a:rPr>
              <a:t> network was centralized</a:t>
            </a:r>
            <a:endParaRPr lang="en-US" dirty="0" smtClean="0">
              <a:solidFill>
                <a:srgbClr val="000000"/>
              </a:solidFill>
              <a:ea typeface="Book Antiqua" pitchFamily="-84" charset="0"/>
              <a:cs typeface="Book Antiqua" pitchFamily="-84" charset="0"/>
              <a:sym typeface="Wingdings" pitchFamily="-84" charset="2"/>
            </a:endParaRPr>
          </a:p>
          <a:p>
            <a:pPr lvl="1">
              <a:lnSpc>
                <a:spcPct val="80000"/>
              </a:lnSpc>
              <a:buNone/>
            </a:pPr>
            <a:endParaRPr lang="en-US" dirty="0" smtClean="0">
              <a:solidFill>
                <a:srgbClr val="000000"/>
              </a:solidFill>
              <a:ea typeface="Book Antiqua" pitchFamily="-84" charset="0"/>
              <a:cs typeface="Book Antiqua" pitchFamily="-84" charset="0"/>
              <a:sym typeface="Wingdings" pitchFamily="-84" charset="2"/>
            </a:endParaRPr>
          </a:p>
          <a:p>
            <a:pPr lvl="1">
              <a:lnSpc>
                <a:spcPct val="80000"/>
              </a:lnSpc>
              <a:buNone/>
            </a:pPr>
            <a:r>
              <a:rPr lang="en-US" dirty="0" smtClean="0">
                <a:solidFill>
                  <a:srgbClr val="000000"/>
                </a:solidFill>
                <a:ea typeface="Book Antiqua" pitchFamily="-84" charset="0"/>
                <a:cs typeface="Book Antiqua" pitchFamily="-84" charset="0"/>
                <a:sym typeface="Wingdings" pitchFamily="-84" charset="2"/>
              </a:rPr>
              <a:t>	</a:t>
            </a:r>
            <a:endParaRPr lang="en-US" dirty="0" smtClean="0">
              <a:solidFill>
                <a:srgbClr val="000000"/>
              </a:solidFill>
              <a:ea typeface="Book Antiqua" pitchFamily="-84" charset="0"/>
              <a:cs typeface="Book Antiqua" pitchFamily="-8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0718A-1B3D-42D2-9A2B-FB6CFA4B4E8D}" type="slidenum">
              <a:rPr lang="en-AU" smtClean="0"/>
              <a:pPr/>
              <a:t>25</a:t>
            </a:fld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b="1" dirty="0" smtClean="0"/>
              <a:t>Edge/ties characteristics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285719" y="1777496"/>
            <a:ext cx="7599393" cy="1727704"/>
          </a:xfrm>
        </p:spPr>
        <p:txBody>
          <a:bodyPr/>
          <a:lstStyle/>
          <a:p>
            <a:r>
              <a:rPr lang="en-US" dirty="0" smtClean="0"/>
              <a:t>Questions, Comments or Criticisms?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For copies of the manuscript, please email: </a:t>
            </a:r>
            <a:r>
              <a:rPr lang="en-US" dirty="0" err="1" smtClean="0"/>
              <a:t>justin.hastings@sydney.edu.au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894763" y="6586538"/>
            <a:ext cx="249237" cy="214312"/>
          </a:xfrm>
        </p:spPr>
        <p:txBody>
          <a:bodyPr/>
          <a:lstStyle/>
          <a:p>
            <a:fld id="{5EB0718A-1B3D-42D2-9A2B-FB6CFA4B4E8D}" type="slidenum">
              <a:rPr lang="en-AU" smtClean="0"/>
              <a:pPr/>
              <a:t>26</a:t>
            </a:fld>
            <a:endParaRPr lang="en-A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NIS Master">
  <a:themeElements>
    <a:clrScheme name="Custom 1">
      <a:dk1>
        <a:sysClr val="windowText" lastClr="000000"/>
      </a:dk1>
      <a:lt1>
        <a:sysClr val="window" lastClr="FFFFFF"/>
      </a:lt1>
      <a:dk2>
        <a:srgbClr val="12416C"/>
      </a:dk2>
      <a:lt2>
        <a:srgbClr val="FBCD6B"/>
      </a:lt2>
      <a:accent1>
        <a:srgbClr val="CE1126"/>
      </a:accent1>
      <a:accent2>
        <a:srgbClr val="12416C"/>
      </a:accent2>
      <a:accent3>
        <a:srgbClr val="F9B72C"/>
      </a:accent3>
      <a:accent4>
        <a:srgbClr val="BBBDC0"/>
      </a:accent4>
      <a:accent5>
        <a:srgbClr val="E68892"/>
      </a:accent5>
      <a:accent6>
        <a:srgbClr val="88A0B5"/>
      </a:accent6>
      <a:hlink>
        <a:srgbClr val="0000FF"/>
      </a:hlink>
      <a:folHlink>
        <a:srgbClr val="0000FF"/>
      </a:folHlink>
    </a:clrScheme>
    <a:fontScheme name="UNIS_00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39815</TotalTime>
  <Words>1224</Words>
  <Application>Microsoft Office PowerPoint</Application>
  <PresentationFormat>화면 슬라이드 쇼(4:3)</PresentationFormat>
  <Paragraphs>179</Paragraphs>
  <Slides>26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26</vt:i4>
      </vt:variant>
    </vt:vector>
  </HeadingPairs>
  <TitlesOfParts>
    <vt:vector size="27" baseType="lpstr">
      <vt:lpstr>UNIS Master</vt:lpstr>
      <vt:lpstr>Exploring North Korea’s nuclear technology transfer efforts through its trade networks</vt:lpstr>
      <vt:lpstr>Dueling narratives</vt:lpstr>
      <vt:lpstr>Questions</vt:lpstr>
      <vt:lpstr>Answers (North Korean trade networks)</vt:lpstr>
      <vt:lpstr>Answers (Nuclear technology transfer networks)</vt:lpstr>
      <vt:lpstr>Dimensions of global value chains (Gereffi et al)</vt:lpstr>
      <vt:lpstr>Technology (materials) transfer</vt:lpstr>
      <vt:lpstr>North Korean trade networks</vt:lpstr>
      <vt:lpstr>A Tale of Two Cities</vt:lpstr>
      <vt:lpstr>North Korean entrepreneurialism</vt:lpstr>
      <vt:lpstr>Successful DPRK trade through blurring categories</vt:lpstr>
      <vt:lpstr>Actors in North Korean trading networks</vt:lpstr>
      <vt:lpstr>Actors in North Korean trading networks</vt:lpstr>
      <vt:lpstr>The role of state prerogatives and resources</vt:lpstr>
      <vt:lpstr>North Korean acquisition process</vt:lpstr>
      <vt:lpstr>North Korean acquisition process</vt:lpstr>
      <vt:lpstr>North Korean nuclear technology (inbound) transfer networks</vt:lpstr>
      <vt:lpstr>North Korea networks: Group Location</vt:lpstr>
      <vt:lpstr>North Korea networks: Nationality of individuals</vt:lpstr>
      <vt:lpstr>North Korea networks: Group Location Region</vt:lpstr>
      <vt:lpstr>North Korea network: Group Location NSG membership status</vt:lpstr>
      <vt:lpstr>North Korea: Technology transfer network - Networks by group location </vt:lpstr>
      <vt:lpstr>North Korea: Technology transfer network - Networks by individual nationality</vt:lpstr>
      <vt:lpstr>North Korea technology transfer network: Initial findings</vt:lpstr>
      <vt:lpstr>North Korea technology transfer network: Initial findings</vt:lpstr>
      <vt:lpstr>Questions, Comments or Criticisms?  For copies of the manuscript, please email: justin.hastings@sydney.edu.au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UNIS Template</dc:title>
  <dc:creator>PresentationStudio.com</dc:creator>
  <cp:lastModifiedBy>User</cp:lastModifiedBy>
  <cp:revision>227</cp:revision>
  <cp:lastPrinted>2014-08-27T04:53:23Z</cp:lastPrinted>
  <dcterms:created xsi:type="dcterms:W3CDTF">2015-02-27T19:46:01Z</dcterms:created>
  <dcterms:modified xsi:type="dcterms:W3CDTF">2015-03-02T01:29:05Z</dcterms:modified>
</cp:coreProperties>
</file>