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7"/>
  </p:notesMasterIdLst>
  <p:handoutMasterIdLst>
    <p:handoutMasterId r:id="rId18"/>
  </p:handoutMasterIdLst>
  <p:sldIdLst>
    <p:sldId id="277" r:id="rId3"/>
    <p:sldId id="269" r:id="rId4"/>
    <p:sldId id="271" r:id="rId5"/>
    <p:sldId id="272" r:id="rId6"/>
    <p:sldId id="273" r:id="rId7"/>
    <p:sldId id="278" r:id="rId8"/>
    <p:sldId id="262" r:id="rId9"/>
    <p:sldId id="264" r:id="rId10"/>
    <p:sldId id="263" r:id="rId11"/>
    <p:sldId id="280" r:id="rId12"/>
    <p:sldId id="281" r:id="rId13"/>
    <p:sldId id="282" r:id="rId14"/>
    <p:sldId id="283" r:id="rId15"/>
    <p:sldId id="256" r:id="rId16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5D0F0-BD85-4DE4-87BD-DE88C5BCC654}" type="doc">
      <dgm:prSet loTypeId="urn:microsoft.com/office/officeart/2005/8/layout/process4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435399DE-60EC-4537-89EE-2FA966B27D45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개념설정</a:t>
          </a:r>
          <a:endParaRPr lang="ko-KR" altLang="en-US" sz="1200" dirty="0"/>
        </a:p>
      </dgm:t>
    </dgm:pt>
    <dgm:pt modelId="{3123FAC2-8E13-4134-9FFA-0550B007C9A3}" type="parTrans" cxnId="{DC660859-D791-4E61-9793-6B7ADA346611}">
      <dgm:prSet/>
      <dgm:spPr/>
      <dgm:t>
        <a:bodyPr/>
        <a:lstStyle/>
        <a:p>
          <a:pPr latinLnBrk="1"/>
          <a:endParaRPr lang="ko-KR" altLang="en-US"/>
        </a:p>
      </dgm:t>
    </dgm:pt>
    <dgm:pt modelId="{DE2F8C28-52CB-41C8-9EEC-4203360E3BD7}" type="sibTrans" cxnId="{DC660859-D791-4E61-9793-6B7ADA346611}">
      <dgm:prSet/>
      <dgm:spPr/>
      <dgm:t>
        <a:bodyPr/>
        <a:lstStyle/>
        <a:p>
          <a:pPr latinLnBrk="1"/>
          <a:endParaRPr lang="ko-KR" altLang="en-US"/>
        </a:p>
      </dgm:t>
    </dgm:pt>
    <dgm:pt modelId="{65866141-C49A-4646-847A-C04A1325712D}">
      <dgm:prSet phldrT="[텍스트]"/>
      <dgm:spPr/>
      <dgm:t>
        <a:bodyPr/>
        <a:lstStyle/>
        <a:p>
          <a:pPr latinLnBrk="1"/>
          <a:r>
            <a:rPr lang="ko-KR" altLang="en-US" dirty="0" smtClean="0"/>
            <a:t>분석 이론 및 목표 </a:t>
          </a:r>
          <a:r>
            <a:rPr lang="en-US" altLang="ko-KR" dirty="0" smtClean="0"/>
            <a:t>/ Dimension </a:t>
          </a:r>
          <a:r>
            <a:rPr lang="ko-KR" altLang="en-US" dirty="0" smtClean="0"/>
            <a:t>설정</a:t>
          </a:r>
          <a:endParaRPr lang="ko-KR" altLang="en-US" dirty="0"/>
        </a:p>
      </dgm:t>
    </dgm:pt>
    <dgm:pt modelId="{13C904E4-8956-4EFE-8EE1-E311040A9AAE}" type="parTrans" cxnId="{FD0E1400-9443-413E-9846-D36FD7943227}">
      <dgm:prSet/>
      <dgm:spPr/>
      <dgm:t>
        <a:bodyPr/>
        <a:lstStyle/>
        <a:p>
          <a:pPr latinLnBrk="1"/>
          <a:endParaRPr lang="ko-KR" altLang="en-US"/>
        </a:p>
      </dgm:t>
    </dgm:pt>
    <dgm:pt modelId="{395163A8-C2C0-43CA-A416-4128C46400CB}" type="sibTrans" cxnId="{FD0E1400-9443-413E-9846-D36FD7943227}">
      <dgm:prSet/>
      <dgm:spPr/>
      <dgm:t>
        <a:bodyPr/>
        <a:lstStyle/>
        <a:p>
          <a:pPr latinLnBrk="1"/>
          <a:endParaRPr lang="ko-KR" altLang="en-US"/>
        </a:p>
      </dgm:t>
    </dgm:pt>
    <dgm:pt modelId="{BD29BAD7-7694-4193-BCCD-F7454A228C20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척도디자인</a:t>
          </a:r>
          <a:endParaRPr lang="ko-KR" altLang="en-US" sz="1200" dirty="0"/>
        </a:p>
      </dgm:t>
    </dgm:pt>
    <dgm:pt modelId="{4C44976B-BD1C-40F9-BB6B-7280910D9A49}" type="parTrans" cxnId="{BE648D09-BDE0-46ED-A72A-AF0D18D82302}">
      <dgm:prSet/>
      <dgm:spPr/>
      <dgm:t>
        <a:bodyPr/>
        <a:lstStyle/>
        <a:p>
          <a:pPr latinLnBrk="1"/>
          <a:endParaRPr lang="ko-KR" altLang="en-US"/>
        </a:p>
      </dgm:t>
    </dgm:pt>
    <dgm:pt modelId="{BB0EBE08-99F7-402F-854F-30CEC01BA379}" type="sibTrans" cxnId="{BE648D09-BDE0-46ED-A72A-AF0D18D82302}">
      <dgm:prSet/>
      <dgm:spPr/>
      <dgm:t>
        <a:bodyPr/>
        <a:lstStyle/>
        <a:p>
          <a:pPr latinLnBrk="1"/>
          <a:endParaRPr lang="ko-KR" altLang="en-US"/>
        </a:p>
      </dgm:t>
    </dgm:pt>
    <dgm:pt modelId="{A2826438-3F3F-40E4-B04F-08366B5638BA}">
      <dgm:prSet phldrT="[텍스트]"/>
      <dgm:spPr/>
      <dgm:t>
        <a:bodyPr/>
        <a:lstStyle/>
        <a:p>
          <a:pPr latinLnBrk="1"/>
          <a:r>
            <a:rPr lang="ko-KR" altLang="en-US" dirty="0" smtClean="0"/>
            <a:t>설문 문항 작성</a:t>
          </a:r>
          <a:endParaRPr lang="ko-KR" altLang="en-US" dirty="0"/>
        </a:p>
      </dgm:t>
    </dgm:pt>
    <dgm:pt modelId="{889F9BA6-4EF9-4FFC-B67B-F7714519A43E}" type="parTrans" cxnId="{62369405-BED4-4F55-843C-59FA0F3DD41A}">
      <dgm:prSet/>
      <dgm:spPr/>
      <dgm:t>
        <a:bodyPr/>
        <a:lstStyle/>
        <a:p>
          <a:pPr latinLnBrk="1"/>
          <a:endParaRPr lang="ko-KR" altLang="en-US"/>
        </a:p>
      </dgm:t>
    </dgm:pt>
    <dgm:pt modelId="{F33B5B70-9680-4BB3-A018-1B14FDBC493F}" type="sibTrans" cxnId="{62369405-BED4-4F55-843C-59FA0F3DD41A}">
      <dgm:prSet/>
      <dgm:spPr/>
      <dgm:t>
        <a:bodyPr/>
        <a:lstStyle/>
        <a:p>
          <a:pPr latinLnBrk="1"/>
          <a:endParaRPr lang="ko-KR" altLang="en-US"/>
        </a:p>
      </dgm:t>
    </dgm:pt>
    <dgm:pt modelId="{70797F56-3476-4945-B5BE-EAE4C9056E43}">
      <dgm:prSet phldrT="[텍스트]" custT="1"/>
      <dgm:spPr/>
      <dgm:t>
        <a:bodyPr/>
        <a:lstStyle/>
        <a:p>
          <a:pPr latinLnBrk="1"/>
          <a:r>
            <a:rPr lang="ko-KR" altLang="en-US" sz="1200" dirty="0" err="1" smtClean="0"/>
            <a:t>파일롯</a:t>
          </a:r>
          <a:r>
            <a:rPr lang="ko-KR" altLang="en-US" sz="1200" dirty="0" smtClean="0"/>
            <a:t> 테스트</a:t>
          </a:r>
          <a:endParaRPr lang="ko-KR" altLang="en-US" sz="1200" dirty="0"/>
        </a:p>
      </dgm:t>
    </dgm:pt>
    <dgm:pt modelId="{A6881958-65EB-44D2-820A-DB6E372D1D82}" type="parTrans" cxnId="{33CFD3C1-7D8F-4125-8831-51D79922CEC9}">
      <dgm:prSet/>
      <dgm:spPr/>
      <dgm:t>
        <a:bodyPr/>
        <a:lstStyle/>
        <a:p>
          <a:pPr latinLnBrk="1"/>
          <a:endParaRPr lang="ko-KR" altLang="en-US"/>
        </a:p>
      </dgm:t>
    </dgm:pt>
    <dgm:pt modelId="{27AA8C72-B1D7-4C14-BD51-8CE1639008F5}" type="sibTrans" cxnId="{33CFD3C1-7D8F-4125-8831-51D79922CEC9}">
      <dgm:prSet/>
      <dgm:spPr/>
      <dgm:t>
        <a:bodyPr/>
        <a:lstStyle/>
        <a:p>
          <a:pPr latinLnBrk="1"/>
          <a:endParaRPr lang="ko-KR" altLang="en-US"/>
        </a:p>
      </dgm:t>
    </dgm:pt>
    <dgm:pt modelId="{3DB41B00-13EA-431B-B2D3-5964FCF03427}">
      <dgm:prSet phldrT="[텍스트]"/>
      <dgm:spPr/>
      <dgm:t>
        <a:bodyPr/>
        <a:lstStyle/>
        <a:p>
          <a:pPr latinLnBrk="1"/>
          <a:r>
            <a:rPr lang="en-US" altLang="ko-KR" dirty="0" smtClean="0"/>
            <a:t>200~300</a:t>
          </a:r>
          <a:r>
            <a:rPr lang="ko-KR" altLang="en-US" dirty="0" smtClean="0"/>
            <a:t>명 내외</a:t>
          </a:r>
          <a:endParaRPr lang="ko-KR" altLang="en-US" dirty="0"/>
        </a:p>
      </dgm:t>
    </dgm:pt>
    <dgm:pt modelId="{9F3E8A2F-87B5-4DE3-9079-8DAFE131EC08}" type="parTrans" cxnId="{C41241A6-003B-4715-A75F-5B015C50FF85}">
      <dgm:prSet/>
      <dgm:spPr/>
      <dgm:t>
        <a:bodyPr/>
        <a:lstStyle/>
        <a:p>
          <a:pPr latinLnBrk="1"/>
          <a:endParaRPr lang="ko-KR" altLang="en-US"/>
        </a:p>
      </dgm:t>
    </dgm:pt>
    <dgm:pt modelId="{1C1CB276-B8B3-4ED7-A2A0-7DF7110513A6}" type="sibTrans" cxnId="{C41241A6-003B-4715-A75F-5B015C50FF85}">
      <dgm:prSet/>
      <dgm:spPr/>
      <dgm:t>
        <a:bodyPr/>
        <a:lstStyle/>
        <a:p>
          <a:pPr latinLnBrk="1"/>
          <a:endParaRPr lang="ko-KR" altLang="en-US"/>
        </a:p>
      </dgm:t>
    </dgm:pt>
    <dgm:pt modelId="{465FE816-DCC8-4A47-80B3-16E049FE7120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기초분석 및 검증</a:t>
          </a:r>
          <a:endParaRPr lang="ko-KR" altLang="en-US" sz="1200" dirty="0"/>
        </a:p>
      </dgm:t>
    </dgm:pt>
    <dgm:pt modelId="{71E50740-9074-40B8-BCF5-92A13F0B90A5}" type="parTrans" cxnId="{64A60016-279D-4A54-962F-26A0A2AEC569}">
      <dgm:prSet/>
      <dgm:spPr/>
      <dgm:t>
        <a:bodyPr/>
        <a:lstStyle/>
        <a:p>
          <a:pPr latinLnBrk="1"/>
          <a:endParaRPr lang="ko-KR" altLang="en-US"/>
        </a:p>
      </dgm:t>
    </dgm:pt>
    <dgm:pt modelId="{D63550E4-81E1-49A6-9E01-662567030A61}" type="sibTrans" cxnId="{64A60016-279D-4A54-962F-26A0A2AEC569}">
      <dgm:prSet/>
      <dgm:spPr/>
      <dgm:t>
        <a:bodyPr/>
        <a:lstStyle/>
        <a:p>
          <a:pPr latinLnBrk="1"/>
          <a:endParaRPr lang="ko-KR" altLang="en-US"/>
        </a:p>
      </dgm:t>
    </dgm:pt>
    <dgm:pt modelId="{EA040275-9288-4CBB-9DBC-66BFA974F85F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면접조사</a:t>
          </a:r>
          <a:endParaRPr lang="ko-KR" altLang="en-US" sz="1200" dirty="0"/>
        </a:p>
      </dgm:t>
    </dgm:pt>
    <dgm:pt modelId="{7ED969D2-9D88-4603-AB49-DB00333DB861}" type="parTrans" cxnId="{231A85F4-1B26-4DA9-B839-03768C0B0071}">
      <dgm:prSet/>
      <dgm:spPr/>
      <dgm:t>
        <a:bodyPr/>
        <a:lstStyle/>
        <a:p>
          <a:pPr latinLnBrk="1"/>
          <a:endParaRPr lang="ko-KR" altLang="en-US"/>
        </a:p>
      </dgm:t>
    </dgm:pt>
    <dgm:pt modelId="{7B72D9DD-78B6-46B4-996D-2E25AE5D6080}" type="sibTrans" cxnId="{231A85F4-1B26-4DA9-B839-03768C0B0071}">
      <dgm:prSet/>
      <dgm:spPr/>
      <dgm:t>
        <a:bodyPr/>
        <a:lstStyle/>
        <a:p>
          <a:pPr latinLnBrk="1"/>
          <a:endParaRPr lang="ko-KR" altLang="en-US"/>
        </a:p>
      </dgm:t>
    </dgm:pt>
    <dgm:pt modelId="{85E63BDD-EF7B-4FC5-B612-030576391786}">
      <dgm:prSet phldrT="[텍스트]"/>
      <dgm:spPr/>
      <dgm:t>
        <a:bodyPr/>
        <a:lstStyle/>
        <a:p>
          <a:pPr latinLnBrk="1"/>
          <a:r>
            <a:rPr lang="ko-KR" altLang="en-US" dirty="0" smtClean="0"/>
            <a:t>상관관계 </a:t>
          </a:r>
          <a:r>
            <a:rPr lang="en-US" altLang="ko-KR" dirty="0" smtClean="0"/>
            <a:t>/ </a:t>
          </a:r>
          <a:r>
            <a:rPr lang="ko-KR" altLang="en-US" dirty="0" smtClean="0"/>
            <a:t>문항 수정</a:t>
          </a:r>
          <a:endParaRPr lang="ko-KR" altLang="en-US" dirty="0"/>
        </a:p>
      </dgm:t>
    </dgm:pt>
    <dgm:pt modelId="{313B3F42-7B80-4509-973B-C028EAC0A654}" type="parTrans" cxnId="{B4308438-00F5-4897-A178-0634BFCC3B23}">
      <dgm:prSet/>
      <dgm:spPr/>
      <dgm:t>
        <a:bodyPr/>
        <a:lstStyle/>
        <a:p>
          <a:pPr latinLnBrk="1"/>
          <a:endParaRPr lang="ko-KR" altLang="en-US"/>
        </a:p>
      </dgm:t>
    </dgm:pt>
    <dgm:pt modelId="{F573FDBE-6A78-4ADE-9E97-93674520CEC1}" type="sibTrans" cxnId="{B4308438-00F5-4897-A178-0634BFCC3B23}">
      <dgm:prSet/>
      <dgm:spPr/>
      <dgm:t>
        <a:bodyPr/>
        <a:lstStyle/>
        <a:p>
          <a:pPr latinLnBrk="1"/>
          <a:endParaRPr lang="ko-KR" altLang="en-US"/>
        </a:p>
      </dgm:t>
    </dgm:pt>
    <dgm:pt modelId="{C7E43C26-E7D3-4EBE-8E89-7A89121926FC}">
      <dgm:prSet phldrT="[텍스트]"/>
      <dgm:spPr/>
      <dgm:t>
        <a:bodyPr/>
        <a:lstStyle/>
        <a:p>
          <a:pPr latinLnBrk="1"/>
          <a:r>
            <a:rPr lang="ko-KR" altLang="en-US" dirty="0" smtClean="0"/>
            <a:t>전국 단위 샘플 </a:t>
          </a:r>
          <a:r>
            <a:rPr lang="en-US" altLang="ko-KR" dirty="0" smtClean="0"/>
            <a:t>700</a:t>
          </a:r>
          <a:r>
            <a:rPr lang="ko-KR" altLang="en-US" smtClean="0"/>
            <a:t>명 </a:t>
          </a:r>
          <a:endParaRPr lang="ko-KR" altLang="en-US" dirty="0"/>
        </a:p>
      </dgm:t>
    </dgm:pt>
    <dgm:pt modelId="{BB3F8E6B-EC53-4323-ACE8-FD941596F67A}" type="parTrans" cxnId="{D238A253-D06C-4B2A-933A-545FA66FF422}">
      <dgm:prSet/>
      <dgm:spPr/>
      <dgm:t>
        <a:bodyPr/>
        <a:lstStyle/>
        <a:p>
          <a:pPr latinLnBrk="1"/>
          <a:endParaRPr lang="ko-KR" altLang="en-US"/>
        </a:p>
      </dgm:t>
    </dgm:pt>
    <dgm:pt modelId="{55AB8945-2322-48A2-93A8-28E218A8A866}" type="sibTrans" cxnId="{D238A253-D06C-4B2A-933A-545FA66FF422}">
      <dgm:prSet/>
      <dgm:spPr/>
      <dgm:t>
        <a:bodyPr/>
        <a:lstStyle/>
        <a:p>
          <a:pPr latinLnBrk="1"/>
          <a:endParaRPr lang="ko-KR" altLang="en-US"/>
        </a:p>
      </dgm:t>
    </dgm:pt>
    <dgm:pt modelId="{45684BE3-43F0-4E4C-8431-BD76BE68C93A}" type="pres">
      <dgm:prSet presAssocID="{85F5D0F0-BD85-4DE4-87BD-DE88C5BCC6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6BB4710-635E-4E48-AD4F-D11C93B49F54}" type="pres">
      <dgm:prSet presAssocID="{EA040275-9288-4CBB-9DBC-66BFA974F85F}" presName="boxAndChildren" presStyleCnt="0"/>
      <dgm:spPr/>
    </dgm:pt>
    <dgm:pt modelId="{0BB7A619-3F14-4167-A5F8-F5BEC5697EE6}" type="pres">
      <dgm:prSet presAssocID="{EA040275-9288-4CBB-9DBC-66BFA974F85F}" presName="parentTextBox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29472F4B-2201-44BA-9762-900186C3C49C}" type="pres">
      <dgm:prSet presAssocID="{EA040275-9288-4CBB-9DBC-66BFA974F85F}" presName="entireBox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4AA6FB10-3D3B-460A-9A45-9744C90817C4}" type="pres">
      <dgm:prSet presAssocID="{EA040275-9288-4CBB-9DBC-66BFA974F85F}" presName="descendantBox" presStyleCnt="0"/>
      <dgm:spPr/>
    </dgm:pt>
    <dgm:pt modelId="{A4D359EB-01B8-403E-909B-FF2AE6399323}" type="pres">
      <dgm:prSet presAssocID="{C7E43C26-E7D3-4EBE-8E89-7A89121926FC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882734-7831-4095-B753-DADFF25270B9}" type="pres">
      <dgm:prSet presAssocID="{D63550E4-81E1-49A6-9E01-662567030A61}" presName="sp" presStyleCnt="0"/>
      <dgm:spPr/>
    </dgm:pt>
    <dgm:pt modelId="{6F13EE9A-DF83-410D-8787-6C55FB66B2F3}" type="pres">
      <dgm:prSet presAssocID="{465FE816-DCC8-4A47-80B3-16E049FE7120}" presName="arrowAndChildren" presStyleCnt="0"/>
      <dgm:spPr/>
    </dgm:pt>
    <dgm:pt modelId="{C900AB5E-8ADC-4064-8323-2F437376506E}" type="pres">
      <dgm:prSet presAssocID="{465FE816-DCC8-4A47-80B3-16E049FE7120}" presName="parentTextArrow" presStyleLbl="node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98B785BC-35EF-4E77-B706-1AE17FBE3F54}" type="pres">
      <dgm:prSet presAssocID="{465FE816-DCC8-4A47-80B3-16E049FE7120}" presName="arrow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E904CE2A-1681-4BCE-AD03-1FC200C7E659}" type="pres">
      <dgm:prSet presAssocID="{465FE816-DCC8-4A47-80B3-16E049FE7120}" presName="descendantArrow" presStyleCnt="0"/>
      <dgm:spPr/>
    </dgm:pt>
    <dgm:pt modelId="{51659EB6-8805-4AE4-B0A6-A800FB98B045}" type="pres">
      <dgm:prSet presAssocID="{85E63BDD-EF7B-4FC5-B612-030576391786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8E45587-A085-4F94-BB2C-89291F22C8E8}" type="pres">
      <dgm:prSet presAssocID="{27AA8C72-B1D7-4C14-BD51-8CE1639008F5}" presName="sp" presStyleCnt="0"/>
      <dgm:spPr/>
    </dgm:pt>
    <dgm:pt modelId="{223C8FAC-82CA-4411-9491-A6BB315CBE49}" type="pres">
      <dgm:prSet presAssocID="{70797F56-3476-4945-B5BE-EAE4C9056E43}" presName="arrowAndChildren" presStyleCnt="0"/>
      <dgm:spPr/>
    </dgm:pt>
    <dgm:pt modelId="{BC251E3A-FE80-4A3E-B914-EE06D62F061B}" type="pres">
      <dgm:prSet presAssocID="{70797F56-3476-4945-B5BE-EAE4C9056E43}" presName="parentTextArrow" presStyleLbl="node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0F848F24-7CBB-48A1-BEBF-E88DE02BC6E1}" type="pres">
      <dgm:prSet presAssocID="{70797F56-3476-4945-B5BE-EAE4C9056E43}" presName="arrow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8FE153A0-7DB2-4F8B-97A4-18BA1FB5F4FE}" type="pres">
      <dgm:prSet presAssocID="{70797F56-3476-4945-B5BE-EAE4C9056E43}" presName="descendantArrow" presStyleCnt="0"/>
      <dgm:spPr/>
    </dgm:pt>
    <dgm:pt modelId="{3BA490E1-166C-466F-97C2-5A045383EB92}" type="pres">
      <dgm:prSet presAssocID="{3DB41B00-13EA-431B-B2D3-5964FCF03427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84B401-43E3-4282-A50D-064B0506B150}" type="pres">
      <dgm:prSet presAssocID="{BB0EBE08-99F7-402F-854F-30CEC01BA379}" presName="sp" presStyleCnt="0"/>
      <dgm:spPr/>
    </dgm:pt>
    <dgm:pt modelId="{455742FB-99D8-4FE7-993B-B68A0677382F}" type="pres">
      <dgm:prSet presAssocID="{BD29BAD7-7694-4193-BCCD-F7454A228C20}" presName="arrowAndChildren" presStyleCnt="0"/>
      <dgm:spPr/>
    </dgm:pt>
    <dgm:pt modelId="{00884D55-8F0B-4E46-B56F-BF0848CADC00}" type="pres">
      <dgm:prSet presAssocID="{BD29BAD7-7694-4193-BCCD-F7454A228C20}" presName="parentTextArrow" presStyleLbl="node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53E57210-E472-4AE4-8270-99FFF0BAF561}" type="pres">
      <dgm:prSet presAssocID="{BD29BAD7-7694-4193-BCCD-F7454A228C20}" presName="arrow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C8E264D9-76F0-4EF8-B4D8-4EC5D82AEAB1}" type="pres">
      <dgm:prSet presAssocID="{BD29BAD7-7694-4193-BCCD-F7454A228C20}" presName="descendantArrow" presStyleCnt="0"/>
      <dgm:spPr/>
    </dgm:pt>
    <dgm:pt modelId="{A2979376-E555-4E51-B1C8-E324DB46AE19}" type="pres">
      <dgm:prSet presAssocID="{A2826438-3F3F-40E4-B04F-08366B5638BA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F65834D-785D-4195-BBD1-9E96548D156E}" type="pres">
      <dgm:prSet presAssocID="{DE2F8C28-52CB-41C8-9EEC-4203360E3BD7}" presName="sp" presStyleCnt="0"/>
      <dgm:spPr/>
    </dgm:pt>
    <dgm:pt modelId="{8F1FB478-2412-46C7-BB33-E1C69E9D48A0}" type="pres">
      <dgm:prSet presAssocID="{435399DE-60EC-4537-89EE-2FA966B27D45}" presName="arrowAndChildren" presStyleCnt="0"/>
      <dgm:spPr/>
    </dgm:pt>
    <dgm:pt modelId="{8FA590F5-AE22-4492-A707-756E5973C9CA}" type="pres">
      <dgm:prSet presAssocID="{435399DE-60EC-4537-89EE-2FA966B27D45}" presName="parentTextArrow" presStyleLbl="node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C113A6C4-2BDE-455C-912B-7365CE35CF54}" type="pres">
      <dgm:prSet presAssocID="{435399DE-60EC-4537-89EE-2FA966B27D45}" presName="arrow" presStyleLbl="node1" presStyleIdx="4" presStyleCnt="5" custLinFactNeighborX="-51563" custLinFactNeighborY="-57015"/>
      <dgm:spPr/>
      <dgm:t>
        <a:bodyPr/>
        <a:lstStyle/>
        <a:p>
          <a:pPr latinLnBrk="1"/>
          <a:endParaRPr lang="ko-KR" altLang="en-US"/>
        </a:p>
      </dgm:t>
    </dgm:pt>
    <dgm:pt modelId="{7CDF383B-941C-4A30-B6D0-F4FA03594E69}" type="pres">
      <dgm:prSet presAssocID="{435399DE-60EC-4537-89EE-2FA966B27D45}" presName="descendantArrow" presStyleCnt="0"/>
      <dgm:spPr/>
    </dgm:pt>
    <dgm:pt modelId="{9AF0E4C6-4B7D-49C7-A742-D810E4C0A6FA}" type="pres">
      <dgm:prSet presAssocID="{65866141-C49A-4646-847A-C04A1325712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AD556E5-3168-4ECC-B5EA-6FC461BD1D69}" type="presOf" srcId="{C7E43C26-E7D3-4EBE-8E89-7A89121926FC}" destId="{A4D359EB-01B8-403E-909B-FF2AE6399323}" srcOrd="0" destOrd="0" presId="urn:microsoft.com/office/officeart/2005/8/layout/process4"/>
    <dgm:cxn modelId="{3B64BB2A-D0E1-4BB4-870E-ADA7571E556B}" type="presOf" srcId="{65866141-C49A-4646-847A-C04A1325712D}" destId="{9AF0E4C6-4B7D-49C7-A742-D810E4C0A6FA}" srcOrd="0" destOrd="0" presId="urn:microsoft.com/office/officeart/2005/8/layout/process4"/>
    <dgm:cxn modelId="{64A60016-279D-4A54-962F-26A0A2AEC569}" srcId="{85F5D0F0-BD85-4DE4-87BD-DE88C5BCC654}" destId="{465FE816-DCC8-4A47-80B3-16E049FE7120}" srcOrd="3" destOrd="0" parTransId="{71E50740-9074-40B8-BCF5-92A13F0B90A5}" sibTransId="{D63550E4-81E1-49A6-9E01-662567030A61}"/>
    <dgm:cxn modelId="{C41241A6-003B-4715-A75F-5B015C50FF85}" srcId="{70797F56-3476-4945-B5BE-EAE4C9056E43}" destId="{3DB41B00-13EA-431B-B2D3-5964FCF03427}" srcOrd="0" destOrd="0" parTransId="{9F3E8A2F-87B5-4DE3-9079-8DAFE131EC08}" sibTransId="{1C1CB276-B8B3-4ED7-A2A0-7DF7110513A6}"/>
    <dgm:cxn modelId="{0151F677-C279-4C4E-A11B-4BC4DEE3F31F}" type="presOf" srcId="{3DB41B00-13EA-431B-B2D3-5964FCF03427}" destId="{3BA490E1-166C-466F-97C2-5A045383EB92}" srcOrd="0" destOrd="0" presId="urn:microsoft.com/office/officeart/2005/8/layout/process4"/>
    <dgm:cxn modelId="{9C8A8F60-C7C0-4204-B251-60BFFCEF00FA}" type="presOf" srcId="{70797F56-3476-4945-B5BE-EAE4C9056E43}" destId="{BC251E3A-FE80-4A3E-B914-EE06D62F061B}" srcOrd="0" destOrd="0" presId="urn:microsoft.com/office/officeart/2005/8/layout/process4"/>
    <dgm:cxn modelId="{DC660859-D791-4E61-9793-6B7ADA346611}" srcId="{85F5D0F0-BD85-4DE4-87BD-DE88C5BCC654}" destId="{435399DE-60EC-4537-89EE-2FA966B27D45}" srcOrd="0" destOrd="0" parTransId="{3123FAC2-8E13-4134-9FFA-0550B007C9A3}" sibTransId="{DE2F8C28-52CB-41C8-9EEC-4203360E3BD7}"/>
    <dgm:cxn modelId="{B5174DA8-0869-46B4-82C6-19EA35963724}" type="presOf" srcId="{85E63BDD-EF7B-4FC5-B612-030576391786}" destId="{51659EB6-8805-4AE4-B0A6-A800FB98B045}" srcOrd="0" destOrd="0" presId="urn:microsoft.com/office/officeart/2005/8/layout/process4"/>
    <dgm:cxn modelId="{231A85F4-1B26-4DA9-B839-03768C0B0071}" srcId="{85F5D0F0-BD85-4DE4-87BD-DE88C5BCC654}" destId="{EA040275-9288-4CBB-9DBC-66BFA974F85F}" srcOrd="4" destOrd="0" parTransId="{7ED969D2-9D88-4603-AB49-DB00333DB861}" sibTransId="{7B72D9DD-78B6-46B4-996D-2E25AE5D6080}"/>
    <dgm:cxn modelId="{D2F5A82D-8B64-44E7-AC2F-0C90EF640A04}" type="presOf" srcId="{435399DE-60EC-4537-89EE-2FA966B27D45}" destId="{8FA590F5-AE22-4492-A707-756E5973C9CA}" srcOrd="0" destOrd="0" presId="urn:microsoft.com/office/officeart/2005/8/layout/process4"/>
    <dgm:cxn modelId="{13BF3793-FA7F-4E05-854A-FA8F998B85FA}" type="presOf" srcId="{EA040275-9288-4CBB-9DBC-66BFA974F85F}" destId="{0BB7A619-3F14-4167-A5F8-F5BEC5697EE6}" srcOrd="0" destOrd="0" presId="urn:microsoft.com/office/officeart/2005/8/layout/process4"/>
    <dgm:cxn modelId="{5AD94FF0-88E4-43F3-948A-44A7A169B8D6}" type="presOf" srcId="{465FE816-DCC8-4A47-80B3-16E049FE7120}" destId="{C900AB5E-8ADC-4064-8323-2F437376506E}" srcOrd="0" destOrd="0" presId="urn:microsoft.com/office/officeart/2005/8/layout/process4"/>
    <dgm:cxn modelId="{6FFFD896-40A0-496E-9F4F-7312E7CBC709}" type="presOf" srcId="{A2826438-3F3F-40E4-B04F-08366B5638BA}" destId="{A2979376-E555-4E51-B1C8-E324DB46AE19}" srcOrd="0" destOrd="0" presId="urn:microsoft.com/office/officeart/2005/8/layout/process4"/>
    <dgm:cxn modelId="{C0A6FB3D-6D62-40F1-9729-5F846C15DBFB}" type="presOf" srcId="{70797F56-3476-4945-B5BE-EAE4C9056E43}" destId="{0F848F24-7CBB-48A1-BEBF-E88DE02BC6E1}" srcOrd="1" destOrd="0" presId="urn:microsoft.com/office/officeart/2005/8/layout/process4"/>
    <dgm:cxn modelId="{33CFD3C1-7D8F-4125-8831-51D79922CEC9}" srcId="{85F5D0F0-BD85-4DE4-87BD-DE88C5BCC654}" destId="{70797F56-3476-4945-B5BE-EAE4C9056E43}" srcOrd="2" destOrd="0" parTransId="{A6881958-65EB-44D2-820A-DB6E372D1D82}" sibTransId="{27AA8C72-B1D7-4C14-BD51-8CE1639008F5}"/>
    <dgm:cxn modelId="{62369405-BED4-4F55-843C-59FA0F3DD41A}" srcId="{BD29BAD7-7694-4193-BCCD-F7454A228C20}" destId="{A2826438-3F3F-40E4-B04F-08366B5638BA}" srcOrd="0" destOrd="0" parTransId="{889F9BA6-4EF9-4FFC-B67B-F7714519A43E}" sibTransId="{F33B5B70-9680-4BB3-A018-1B14FDBC493F}"/>
    <dgm:cxn modelId="{D238A253-D06C-4B2A-933A-545FA66FF422}" srcId="{EA040275-9288-4CBB-9DBC-66BFA974F85F}" destId="{C7E43C26-E7D3-4EBE-8E89-7A89121926FC}" srcOrd="0" destOrd="0" parTransId="{BB3F8E6B-EC53-4323-ACE8-FD941596F67A}" sibTransId="{55AB8945-2322-48A2-93A8-28E218A8A866}"/>
    <dgm:cxn modelId="{9C14B966-4895-4DB8-B854-0E3E3AAFE16C}" type="presOf" srcId="{435399DE-60EC-4537-89EE-2FA966B27D45}" destId="{C113A6C4-2BDE-455C-912B-7365CE35CF54}" srcOrd="1" destOrd="0" presId="urn:microsoft.com/office/officeart/2005/8/layout/process4"/>
    <dgm:cxn modelId="{BADE44B8-8A71-4339-BFC4-8F1CFE7A07F4}" type="presOf" srcId="{85F5D0F0-BD85-4DE4-87BD-DE88C5BCC654}" destId="{45684BE3-43F0-4E4C-8431-BD76BE68C93A}" srcOrd="0" destOrd="0" presId="urn:microsoft.com/office/officeart/2005/8/layout/process4"/>
    <dgm:cxn modelId="{BE648D09-BDE0-46ED-A72A-AF0D18D82302}" srcId="{85F5D0F0-BD85-4DE4-87BD-DE88C5BCC654}" destId="{BD29BAD7-7694-4193-BCCD-F7454A228C20}" srcOrd="1" destOrd="0" parTransId="{4C44976B-BD1C-40F9-BB6B-7280910D9A49}" sibTransId="{BB0EBE08-99F7-402F-854F-30CEC01BA379}"/>
    <dgm:cxn modelId="{A90A6A28-26FF-4A29-A9D2-5EC9A63BBAF2}" type="presOf" srcId="{BD29BAD7-7694-4193-BCCD-F7454A228C20}" destId="{00884D55-8F0B-4E46-B56F-BF0848CADC00}" srcOrd="0" destOrd="0" presId="urn:microsoft.com/office/officeart/2005/8/layout/process4"/>
    <dgm:cxn modelId="{1ACC0310-38BD-40AC-971F-6BA428AD74E9}" type="presOf" srcId="{465FE816-DCC8-4A47-80B3-16E049FE7120}" destId="{98B785BC-35EF-4E77-B706-1AE17FBE3F54}" srcOrd="1" destOrd="0" presId="urn:microsoft.com/office/officeart/2005/8/layout/process4"/>
    <dgm:cxn modelId="{FD0E1400-9443-413E-9846-D36FD7943227}" srcId="{435399DE-60EC-4537-89EE-2FA966B27D45}" destId="{65866141-C49A-4646-847A-C04A1325712D}" srcOrd="0" destOrd="0" parTransId="{13C904E4-8956-4EFE-8EE1-E311040A9AAE}" sibTransId="{395163A8-C2C0-43CA-A416-4128C46400CB}"/>
    <dgm:cxn modelId="{B4308438-00F5-4897-A178-0634BFCC3B23}" srcId="{465FE816-DCC8-4A47-80B3-16E049FE7120}" destId="{85E63BDD-EF7B-4FC5-B612-030576391786}" srcOrd="0" destOrd="0" parTransId="{313B3F42-7B80-4509-973B-C028EAC0A654}" sibTransId="{F573FDBE-6A78-4ADE-9E97-93674520CEC1}"/>
    <dgm:cxn modelId="{01EDAF0D-F3B5-43A3-AF8D-B0DE885C52E7}" type="presOf" srcId="{EA040275-9288-4CBB-9DBC-66BFA974F85F}" destId="{29472F4B-2201-44BA-9762-900186C3C49C}" srcOrd="1" destOrd="0" presId="urn:microsoft.com/office/officeart/2005/8/layout/process4"/>
    <dgm:cxn modelId="{60EFAF14-C893-4B18-9033-1D92C628E750}" type="presOf" srcId="{BD29BAD7-7694-4193-BCCD-F7454A228C20}" destId="{53E57210-E472-4AE4-8270-99FFF0BAF561}" srcOrd="1" destOrd="0" presId="urn:microsoft.com/office/officeart/2005/8/layout/process4"/>
    <dgm:cxn modelId="{8EB9BB90-EC77-496E-9062-0C2A3179C7EE}" type="presParOf" srcId="{45684BE3-43F0-4E4C-8431-BD76BE68C93A}" destId="{56BB4710-635E-4E48-AD4F-D11C93B49F54}" srcOrd="0" destOrd="0" presId="urn:microsoft.com/office/officeart/2005/8/layout/process4"/>
    <dgm:cxn modelId="{49264516-025E-42F3-BA1F-C8294CAC6623}" type="presParOf" srcId="{56BB4710-635E-4E48-AD4F-D11C93B49F54}" destId="{0BB7A619-3F14-4167-A5F8-F5BEC5697EE6}" srcOrd="0" destOrd="0" presId="urn:microsoft.com/office/officeart/2005/8/layout/process4"/>
    <dgm:cxn modelId="{1F85FE90-8DF5-48F0-B211-15DD1A6D8E5E}" type="presParOf" srcId="{56BB4710-635E-4E48-AD4F-D11C93B49F54}" destId="{29472F4B-2201-44BA-9762-900186C3C49C}" srcOrd="1" destOrd="0" presId="urn:microsoft.com/office/officeart/2005/8/layout/process4"/>
    <dgm:cxn modelId="{E2EC5888-A58B-4401-9828-A9C5E41F5195}" type="presParOf" srcId="{56BB4710-635E-4E48-AD4F-D11C93B49F54}" destId="{4AA6FB10-3D3B-460A-9A45-9744C90817C4}" srcOrd="2" destOrd="0" presId="urn:microsoft.com/office/officeart/2005/8/layout/process4"/>
    <dgm:cxn modelId="{B78EE3DD-24FF-4764-A3DA-504ED1FC6B73}" type="presParOf" srcId="{4AA6FB10-3D3B-460A-9A45-9744C90817C4}" destId="{A4D359EB-01B8-403E-909B-FF2AE6399323}" srcOrd="0" destOrd="0" presId="urn:microsoft.com/office/officeart/2005/8/layout/process4"/>
    <dgm:cxn modelId="{638551B9-E045-468F-A3FA-6B17E475013D}" type="presParOf" srcId="{45684BE3-43F0-4E4C-8431-BD76BE68C93A}" destId="{B2882734-7831-4095-B753-DADFF25270B9}" srcOrd="1" destOrd="0" presId="urn:microsoft.com/office/officeart/2005/8/layout/process4"/>
    <dgm:cxn modelId="{24CCD558-1B3F-4838-B3E7-FA1203BDD863}" type="presParOf" srcId="{45684BE3-43F0-4E4C-8431-BD76BE68C93A}" destId="{6F13EE9A-DF83-410D-8787-6C55FB66B2F3}" srcOrd="2" destOrd="0" presId="urn:microsoft.com/office/officeart/2005/8/layout/process4"/>
    <dgm:cxn modelId="{66708B12-C122-4E0E-B14D-ECAFAD391E8E}" type="presParOf" srcId="{6F13EE9A-DF83-410D-8787-6C55FB66B2F3}" destId="{C900AB5E-8ADC-4064-8323-2F437376506E}" srcOrd="0" destOrd="0" presId="urn:microsoft.com/office/officeart/2005/8/layout/process4"/>
    <dgm:cxn modelId="{DF533BB9-10C8-490F-B693-52C6E41E47AD}" type="presParOf" srcId="{6F13EE9A-DF83-410D-8787-6C55FB66B2F3}" destId="{98B785BC-35EF-4E77-B706-1AE17FBE3F54}" srcOrd="1" destOrd="0" presId="urn:microsoft.com/office/officeart/2005/8/layout/process4"/>
    <dgm:cxn modelId="{C4BEED4A-C0D0-48E7-9CE5-5F8845AA902F}" type="presParOf" srcId="{6F13EE9A-DF83-410D-8787-6C55FB66B2F3}" destId="{E904CE2A-1681-4BCE-AD03-1FC200C7E659}" srcOrd="2" destOrd="0" presId="urn:microsoft.com/office/officeart/2005/8/layout/process4"/>
    <dgm:cxn modelId="{8F6A5BC9-DAD4-4A45-B771-AB9E5BCA3B20}" type="presParOf" srcId="{E904CE2A-1681-4BCE-AD03-1FC200C7E659}" destId="{51659EB6-8805-4AE4-B0A6-A800FB98B045}" srcOrd="0" destOrd="0" presId="urn:microsoft.com/office/officeart/2005/8/layout/process4"/>
    <dgm:cxn modelId="{C833F903-860A-4AE2-9C9E-62E46BA8F9D8}" type="presParOf" srcId="{45684BE3-43F0-4E4C-8431-BD76BE68C93A}" destId="{08E45587-A085-4F94-BB2C-89291F22C8E8}" srcOrd="3" destOrd="0" presId="urn:microsoft.com/office/officeart/2005/8/layout/process4"/>
    <dgm:cxn modelId="{3CA0855C-8BFA-4389-A762-DEA6ED2E790C}" type="presParOf" srcId="{45684BE3-43F0-4E4C-8431-BD76BE68C93A}" destId="{223C8FAC-82CA-4411-9491-A6BB315CBE49}" srcOrd="4" destOrd="0" presId="urn:microsoft.com/office/officeart/2005/8/layout/process4"/>
    <dgm:cxn modelId="{E4A0CAD5-6956-4733-A327-F9BAF6883AAC}" type="presParOf" srcId="{223C8FAC-82CA-4411-9491-A6BB315CBE49}" destId="{BC251E3A-FE80-4A3E-B914-EE06D62F061B}" srcOrd="0" destOrd="0" presId="urn:microsoft.com/office/officeart/2005/8/layout/process4"/>
    <dgm:cxn modelId="{3E96209C-6626-46AC-8010-C3A631EDE55C}" type="presParOf" srcId="{223C8FAC-82CA-4411-9491-A6BB315CBE49}" destId="{0F848F24-7CBB-48A1-BEBF-E88DE02BC6E1}" srcOrd="1" destOrd="0" presId="urn:microsoft.com/office/officeart/2005/8/layout/process4"/>
    <dgm:cxn modelId="{150168EA-E6E5-4A8B-8535-66E3E76A4545}" type="presParOf" srcId="{223C8FAC-82CA-4411-9491-A6BB315CBE49}" destId="{8FE153A0-7DB2-4F8B-97A4-18BA1FB5F4FE}" srcOrd="2" destOrd="0" presId="urn:microsoft.com/office/officeart/2005/8/layout/process4"/>
    <dgm:cxn modelId="{7C14E4AA-7D31-48BE-9270-BD29AEC76575}" type="presParOf" srcId="{8FE153A0-7DB2-4F8B-97A4-18BA1FB5F4FE}" destId="{3BA490E1-166C-466F-97C2-5A045383EB92}" srcOrd="0" destOrd="0" presId="urn:microsoft.com/office/officeart/2005/8/layout/process4"/>
    <dgm:cxn modelId="{87AACF08-106B-46DE-8C2A-5EF89F15C203}" type="presParOf" srcId="{45684BE3-43F0-4E4C-8431-BD76BE68C93A}" destId="{8584B401-43E3-4282-A50D-064B0506B150}" srcOrd="5" destOrd="0" presId="urn:microsoft.com/office/officeart/2005/8/layout/process4"/>
    <dgm:cxn modelId="{EAE09C7E-D592-49FB-A941-F02C1C64ACB4}" type="presParOf" srcId="{45684BE3-43F0-4E4C-8431-BD76BE68C93A}" destId="{455742FB-99D8-4FE7-993B-B68A0677382F}" srcOrd="6" destOrd="0" presId="urn:microsoft.com/office/officeart/2005/8/layout/process4"/>
    <dgm:cxn modelId="{2AD725A3-8F1C-4EAD-BC6C-8032FC3AC800}" type="presParOf" srcId="{455742FB-99D8-4FE7-993B-B68A0677382F}" destId="{00884D55-8F0B-4E46-B56F-BF0848CADC00}" srcOrd="0" destOrd="0" presId="urn:microsoft.com/office/officeart/2005/8/layout/process4"/>
    <dgm:cxn modelId="{3B92314B-95E1-4D4B-BB05-F5EDF16D6117}" type="presParOf" srcId="{455742FB-99D8-4FE7-993B-B68A0677382F}" destId="{53E57210-E472-4AE4-8270-99FFF0BAF561}" srcOrd="1" destOrd="0" presId="urn:microsoft.com/office/officeart/2005/8/layout/process4"/>
    <dgm:cxn modelId="{2EE5C6CB-2580-4BA6-B4FC-E1D7883DFA98}" type="presParOf" srcId="{455742FB-99D8-4FE7-993B-B68A0677382F}" destId="{C8E264D9-76F0-4EF8-B4D8-4EC5D82AEAB1}" srcOrd="2" destOrd="0" presId="urn:microsoft.com/office/officeart/2005/8/layout/process4"/>
    <dgm:cxn modelId="{BB9CF960-52D8-4CB3-9325-DD9633A379C0}" type="presParOf" srcId="{C8E264D9-76F0-4EF8-B4D8-4EC5D82AEAB1}" destId="{A2979376-E555-4E51-B1C8-E324DB46AE19}" srcOrd="0" destOrd="0" presId="urn:microsoft.com/office/officeart/2005/8/layout/process4"/>
    <dgm:cxn modelId="{A2D73E94-F5FA-4FDF-B99F-BA0EBEF06AFA}" type="presParOf" srcId="{45684BE3-43F0-4E4C-8431-BD76BE68C93A}" destId="{9F65834D-785D-4195-BBD1-9E96548D156E}" srcOrd="7" destOrd="0" presId="urn:microsoft.com/office/officeart/2005/8/layout/process4"/>
    <dgm:cxn modelId="{F7E37F64-4F9C-4951-87DE-5086C96AF6A8}" type="presParOf" srcId="{45684BE3-43F0-4E4C-8431-BD76BE68C93A}" destId="{8F1FB478-2412-46C7-BB33-E1C69E9D48A0}" srcOrd="8" destOrd="0" presId="urn:microsoft.com/office/officeart/2005/8/layout/process4"/>
    <dgm:cxn modelId="{514936C5-522C-4EC4-A237-A4834367C46D}" type="presParOf" srcId="{8F1FB478-2412-46C7-BB33-E1C69E9D48A0}" destId="{8FA590F5-AE22-4492-A707-756E5973C9CA}" srcOrd="0" destOrd="0" presId="urn:microsoft.com/office/officeart/2005/8/layout/process4"/>
    <dgm:cxn modelId="{7F0AE230-D848-41F0-9338-EDDC6E8AE216}" type="presParOf" srcId="{8F1FB478-2412-46C7-BB33-E1C69E9D48A0}" destId="{C113A6C4-2BDE-455C-912B-7365CE35CF54}" srcOrd="1" destOrd="0" presId="urn:microsoft.com/office/officeart/2005/8/layout/process4"/>
    <dgm:cxn modelId="{D58322A6-D3E2-4187-8EB6-5AD0B028E0C1}" type="presParOf" srcId="{8F1FB478-2412-46C7-BB33-E1C69E9D48A0}" destId="{7CDF383B-941C-4A30-B6D0-F4FA03594E69}" srcOrd="2" destOrd="0" presId="urn:microsoft.com/office/officeart/2005/8/layout/process4"/>
    <dgm:cxn modelId="{6A5471A5-AE8E-42CE-A72F-593F1A0F7295}" type="presParOf" srcId="{7CDF383B-941C-4A30-B6D0-F4FA03594E69}" destId="{9AF0E4C6-4B7D-49C7-A742-D810E4C0A6F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472F4B-2201-44BA-9762-900186C3C49C}">
      <dsp:nvSpPr>
        <dsp:cNvPr id="0" name=""/>
        <dsp:cNvSpPr/>
      </dsp:nvSpPr>
      <dsp:spPr>
        <a:xfrm>
          <a:off x="0" y="4293830"/>
          <a:ext cx="7358114" cy="7044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면접조사</a:t>
          </a:r>
          <a:endParaRPr lang="ko-KR" altLang="en-US" sz="1200" kern="1200" dirty="0"/>
        </a:p>
      </dsp:txBody>
      <dsp:txXfrm>
        <a:off x="0" y="4293830"/>
        <a:ext cx="7358114" cy="380396"/>
      </dsp:txXfrm>
    </dsp:sp>
    <dsp:sp modelId="{A4D359EB-01B8-403E-909B-FF2AE6399323}">
      <dsp:nvSpPr>
        <dsp:cNvPr id="0" name=""/>
        <dsp:cNvSpPr/>
      </dsp:nvSpPr>
      <dsp:spPr>
        <a:xfrm>
          <a:off x="0" y="4660138"/>
          <a:ext cx="7358114" cy="32404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전국 단위 샘플 </a:t>
          </a:r>
          <a:r>
            <a:rPr lang="en-US" altLang="ko-KR" sz="1400" kern="1200" dirty="0" smtClean="0"/>
            <a:t>700</a:t>
          </a:r>
          <a:r>
            <a:rPr lang="ko-KR" altLang="en-US" sz="1400" kern="1200" smtClean="0"/>
            <a:t>명 </a:t>
          </a:r>
          <a:endParaRPr lang="ko-KR" altLang="en-US" sz="1400" kern="1200" dirty="0"/>
        </a:p>
      </dsp:txBody>
      <dsp:txXfrm>
        <a:off x="0" y="4660138"/>
        <a:ext cx="7358114" cy="324041"/>
      </dsp:txXfrm>
    </dsp:sp>
    <dsp:sp modelId="{98B785BC-35EF-4E77-B706-1AE17FBE3F54}">
      <dsp:nvSpPr>
        <dsp:cNvPr id="0" name=""/>
        <dsp:cNvSpPr/>
      </dsp:nvSpPr>
      <dsp:spPr>
        <a:xfrm rot="10800000">
          <a:off x="0" y="3220970"/>
          <a:ext cx="7358114" cy="1083426"/>
        </a:xfrm>
        <a:prstGeom prst="upArrowCallou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기초분석 및 검증</a:t>
          </a:r>
          <a:endParaRPr lang="ko-KR" altLang="en-US" sz="1200" kern="1200" dirty="0"/>
        </a:p>
      </dsp:txBody>
      <dsp:txXfrm>
        <a:off x="0" y="3220970"/>
        <a:ext cx="7358114" cy="380282"/>
      </dsp:txXfrm>
    </dsp:sp>
    <dsp:sp modelId="{51659EB6-8805-4AE4-B0A6-A800FB98B045}">
      <dsp:nvSpPr>
        <dsp:cNvPr id="0" name=""/>
        <dsp:cNvSpPr/>
      </dsp:nvSpPr>
      <dsp:spPr>
        <a:xfrm>
          <a:off x="0" y="3601253"/>
          <a:ext cx="7358114" cy="323944"/>
        </a:xfrm>
        <a:prstGeom prst="rect">
          <a:avLst/>
        </a:prstGeom>
        <a:solidFill>
          <a:schemeClr val="accent2">
            <a:tint val="40000"/>
            <a:alpha val="90000"/>
            <a:hueOff val="1256455"/>
            <a:satOff val="-1094"/>
            <a:lumOff val="-1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256455"/>
              <a:satOff val="-1094"/>
              <a:lumOff val="-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상관관계 </a:t>
          </a:r>
          <a:r>
            <a:rPr lang="en-US" altLang="ko-KR" sz="1400" kern="1200" dirty="0" smtClean="0"/>
            <a:t>/ </a:t>
          </a:r>
          <a:r>
            <a:rPr lang="ko-KR" altLang="en-US" sz="1400" kern="1200" dirty="0" smtClean="0"/>
            <a:t>문항 수정</a:t>
          </a:r>
          <a:endParaRPr lang="ko-KR" altLang="en-US" sz="1400" kern="1200" dirty="0"/>
        </a:p>
      </dsp:txBody>
      <dsp:txXfrm>
        <a:off x="0" y="3601253"/>
        <a:ext cx="7358114" cy="323944"/>
      </dsp:txXfrm>
    </dsp:sp>
    <dsp:sp modelId="{0F848F24-7CBB-48A1-BEBF-E88DE02BC6E1}">
      <dsp:nvSpPr>
        <dsp:cNvPr id="0" name=""/>
        <dsp:cNvSpPr/>
      </dsp:nvSpPr>
      <dsp:spPr>
        <a:xfrm rot="10800000">
          <a:off x="0" y="2148110"/>
          <a:ext cx="7358114" cy="1083426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err="1" smtClean="0"/>
            <a:t>파일롯</a:t>
          </a:r>
          <a:r>
            <a:rPr lang="ko-KR" altLang="en-US" sz="1200" kern="1200" dirty="0" smtClean="0"/>
            <a:t> 테스트</a:t>
          </a:r>
          <a:endParaRPr lang="ko-KR" altLang="en-US" sz="1200" kern="1200" dirty="0"/>
        </a:p>
      </dsp:txBody>
      <dsp:txXfrm>
        <a:off x="0" y="2148110"/>
        <a:ext cx="7358114" cy="380282"/>
      </dsp:txXfrm>
    </dsp:sp>
    <dsp:sp modelId="{3BA490E1-166C-466F-97C2-5A045383EB92}">
      <dsp:nvSpPr>
        <dsp:cNvPr id="0" name=""/>
        <dsp:cNvSpPr/>
      </dsp:nvSpPr>
      <dsp:spPr>
        <a:xfrm>
          <a:off x="0" y="2528393"/>
          <a:ext cx="7358114" cy="323944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 smtClean="0"/>
            <a:t>200~300</a:t>
          </a:r>
          <a:r>
            <a:rPr lang="ko-KR" altLang="en-US" sz="1400" kern="1200" dirty="0" smtClean="0"/>
            <a:t>명 내외</a:t>
          </a:r>
          <a:endParaRPr lang="ko-KR" altLang="en-US" sz="1400" kern="1200" dirty="0"/>
        </a:p>
      </dsp:txBody>
      <dsp:txXfrm>
        <a:off x="0" y="2528393"/>
        <a:ext cx="7358114" cy="323944"/>
      </dsp:txXfrm>
    </dsp:sp>
    <dsp:sp modelId="{53E57210-E472-4AE4-8270-99FFF0BAF561}">
      <dsp:nvSpPr>
        <dsp:cNvPr id="0" name=""/>
        <dsp:cNvSpPr/>
      </dsp:nvSpPr>
      <dsp:spPr>
        <a:xfrm rot="10800000">
          <a:off x="0" y="1075250"/>
          <a:ext cx="7358114" cy="1083426"/>
        </a:xfrm>
        <a:prstGeom prst="upArrowCallou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척도디자인</a:t>
          </a:r>
          <a:endParaRPr lang="ko-KR" altLang="en-US" sz="1200" kern="1200" dirty="0"/>
        </a:p>
      </dsp:txBody>
      <dsp:txXfrm>
        <a:off x="0" y="1075250"/>
        <a:ext cx="7358114" cy="380282"/>
      </dsp:txXfrm>
    </dsp:sp>
    <dsp:sp modelId="{A2979376-E555-4E51-B1C8-E324DB46AE19}">
      <dsp:nvSpPr>
        <dsp:cNvPr id="0" name=""/>
        <dsp:cNvSpPr/>
      </dsp:nvSpPr>
      <dsp:spPr>
        <a:xfrm>
          <a:off x="0" y="1455533"/>
          <a:ext cx="7358114" cy="323944"/>
        </a:xfrm>
        <a:prstGeom prst="rect">
          <a:avLst/>
        </a:prstGeom>
        <a:solidFill>
          <a:schemeClr val="accent2">
            <a:tint val="40000"/>
            <a:alpha val="90000"/>
            <a:hueOff val="3769366"/>
            <a:satOff val="-3283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769366"/>
              <a:satOff val="-3283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설문 문항 작성</a:t>
          </a:r>
          <a:endParaRPr lang="ko-KR" altLang="en-US" sz="1400" kern="1200" dirty="0"/>
        </a:p>
      </dsp:txBody>
      <dsp:txXfrm>
        <a:off x="0" y="1455533"/>
        <a:ext cx="7358114" cy="323944"/>
      </dsp:txXfrm>
    </dsp:sp>
    <dsp:sp modelId="{C113A6C4-2BDE-455C-912B-7365CE35CF54}">
      <dsp:nvSpPr>
        <dsp:cNvPr id="0" name=""/>
        <dsp:cNvSpPr/>
      </dsp:nvSpPr>
      <dsp:spPr>
        <a:xfrm rot="10800000">
          <a:off x="0" y="0"/>
          <a:ext cx="7358114" cy="1083426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개념설정</a:t>
          </a:r>
          <a:endParaRPr lang="ko-KR" altLang="en-US" sz="1200" kern="1200" dirty="0"/>
        </a:p>
      </dsp:txBody>
      <dsp:txXfrm>
        <a:off x="0" y="0"/>
        <a:ext cx="7358114" cy="380282"/>
      </dsp:txXfrm>
    </dsp:sp>
    <dsp:sp modelId="{9AF0E4C6-4B7D-49C7-A742-D810E4C0A6FA}">
      <dsp:nvSpPr>
        <dsp:cNvPr id="0" name=""/>
        <dsp:cNvSpPr/>
      </dsp:nvSpPr>
      <dsp:spPr>
        <a:xfrm>
          <a:off x="0" y="382673"/>
          <a:ext cx="7358114" cy="323944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분석 이론 및 목표 </a:t>
          </a:r>
          <a:r>
            <a:rPr lang="en-US" altLang="ko-KR" sz="1400" kern="1200" dirty="0" smtClean="0"/>
            <a:t>/ Dimension </a:t>
          </a:r>
          <a:r>
            <a:rPr lang="ko-KR" altLang="en-US" sz="1400" kern="1200" dirty="0" smtClean="0"/>
            <a:t>설정</a:t>
          </a:r>
          <a:endParaRPr lang="ko-KR" altLang="en-US" sz="1400" kern="1200" dirty="0"/>
        </a:p>
      </dsp:txBody>
      <dsp:txXfrm>
        <a:off x="0" y="382673"/>
        <a:ext cx="7358114" cy="323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713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3713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79CC8556-0682-421C-AA4C-0AE968B5F65B}" type="datetimeFigureOut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60" cy="493713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60" cy="493713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44DCE303-E24E-4050-AA29-25022D498C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713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3713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63ED2130-D85E-4E21-AB4C-4684F9482E47}" type="datetimeFigureOut">
              <a:rPr lang="ko-KR" altLang="en-US" smtClean="0"/>
              <a:pPr/>
              <a:t>2010-05-26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6" tIns="45953" rIns="91906" bIns="4595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906" tIns="45953" rIns="91906" bIns="45953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60" cy="493713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60" cy="493713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A8829EC-B155-4D4C-835F-241ADA55ADC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9EC-B155-4D4C-835F-241ADA55ADC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BEC3-F36C-4FC3-91CE-0BCCDF03CB3A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BEC3-F36C-4FC3-91CE-0BCCDF03CB3A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BEC3-F36C-4FC3-91CE-0BCCDF03CB3A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BEC3-F36C-4FC3-91CE-0BCCDF03CB3A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829EC-B155-4D4C-835F-241ADA55ADC9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BEC3-F36C-4FC3-91CE-0BCCDF03CB3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BEC3-F36C-4FC3-91CE-0BCCDF03CB3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BEC3-F36C-4FC3-91CE-0BCCDF03CB3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BEC3-F36C-4FC3-91CE-0BCCDF03CB3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6BEC3-F36C-4FC3-91CE-0BCCDF03CB3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54070-D9CC-4638-96F1-50841C4CCEEB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AD8A5-3765-418B-9CBF-9AA9B680E43B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AD8A5-3765-418B-9CBF-9AA9B680E43B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5DDF-91FE-41A8-9A69-75D0F3805E8B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8B41-388D-4D5D-AF3B-831F941C134B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772F-4863-4CBF-B414-B5621E50BCF5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D7AA-46A8-4878-871D-127A6EDCC3ED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A141-ED3C-41C3-A0E9-25269B9BA5DA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204A-6305-40D7-A13C-816762CE87F1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5DF9C6-D09A-4210-8E71-79BBB6621BD7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EB61-3F3C-4F1E-ABA3-E67E0A66D9AD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F79A-8621-464C-92EE-C3EC4DD06CBE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AAF1F-8181-49B3-AA2D-E0D356B86530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00C9-48A6-4571-9C52-59E5FA72C3CE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BF91-0BC7-4043-8BCF-8413BF143B7C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B4F5D7-5329-4F82-92A9-C510FA6599E3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24ED-4132-44A2-95F4-AB937F18676D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4F83-CA7A-4112-BD92-D5C286BAACF6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0FF1-1597-48E9-AF39-AEAC29850E79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332E-8BDB-4286-90A5-FC63994C1578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5FE-8005-43F8-A8DF-60F516DADAB5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90C1-6517-4E4D-A0BA-81CA2D3A4654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490B-743F-4390-AF9F-45BAADC469BD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D6B3-967C-41C6-9080-4C7F9272EA07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4B5A-7CB4-4F78-9E01-48FC2CB88C21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DA95B-729E-4E2E-82B3-560040238514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BE49D4-8D76-4C78-A879-89F1B2B6ECBA}" type="datetime1">
              <a:rPr lang="ko-KR" altLang="en-US" smtClean="0"/>
              <a:t>2010-05-26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392BB8-EDB0-4087-9791-9765C9E067E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By </a:t>
            </a:r>
            <a:r>
              <a:rPr lang="ko-KR" altLang="en-US" dirty="0" smtClean="0"/>
              <a:t>이상신</a:t>
            </a:r>
            <a:endParaRPr lang="en-US" altLang="ko-KR" dirty="0" smtClean="0"/>
          </a:p>
          <a:p>
            <a:r>
              <a:rPr lang="en-US" altLang="ko-KR" dirty="0" smtClean="0"/>
              <a:t>2010. 5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對북한</a:t>
            </a:r>
            <a:r>
              <a:rPr lang="ko-KR" altLang="en-US" dirty="0" smtClean="0"/>
              <a:t> 이미지 프로젝트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불법점거집단 이미지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북한은 근본적으로 적화야욕을 갖고 있으며 결코 이것을 포기하지 않을 것이다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따라서 </a:t>
            </a:r>
            <a:r>
              <a:rPr lang="ko-KR" altLang="en-US" dirty="0" smtClean="0"/>
              <a:t>북한과의 갈등은 불가피하며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갈등을 해결할 수 있는 유일하고 근본적인 방법은 북한을 흡수 통일하여 남한의 일부로 재편입 하는 것이다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북한은 </a:t>
            </a:r>
            <a:r>
              <a:rPr lang="ko-KR" altLang="en-US" dirty="0" smtClean="0"/>
              <a:t>경제적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군사적으로 매우 낙후되어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외부로부터의 도움이 없다면 발전은커녕 현상유지도 불가능하다</a:t>
            </a:r>
            <a:r>
              <a:rPr lang="en-US" altLang="ko-KR" dirty="0" smtClean="0"/>
              <a:t>. </a:t>
            </a:r>
            <a:endParaRPr lang="en-US" altLang="ko-KR" dirty="0" smtClean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45E900E-41A0-43C7-9835-AE60390F86D0}" type="slidenum">
              <a:rPr lang="ko-KR" altLang="en-US" smtClean="0"/>
              <a:t>10</a:t>
            </a:fld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불법점거집단 이미지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그러므로 </a:t>
            </a:r>
            <a:r>
              <a:rPr lang="ko-KR" altLang="en-US" dirty="0" smtClean="0"/>
              <a:t>김정일 정권은 남한의 햇볕정책이 아니었다면 이미 무너졌을 가능성이 크다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김정일을 </a:t>
            </a:r>
            <a:r>
              <a:rPr lang="ko-KR" altLang="en-US" dirty="0" smtClean="0"/>
              <a:t>비롯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소수의 북한 엘리트들은 대단히 억압적으로 북한 주민들을 통치하고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북한 주민들이 김정일을 지지하는 유일한 이유는 그들이 외부세계의 정보로부터 차단되어 있기 때문이다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따라서 </a:t>
            </a:r>
            <a:r>
              <a:rPr lang="ko-KR" altLang="en-US" dirty="0" smtClean="0"/>
              <a:t>그들이 김정일의 실체를 </a:t>
            </a:r>
            <a:r>
              <a:rPr lang="ko-KR" altLang="en-US" dirty="0" smtClean="0"/>
              <a:t>알게 되면 </a:t>
            </a:r>
            <a:r>
              <a:rPr lang="ko-KR" altLang="en-US" dirty="0" smtClean="0"/>
              <a:t>북한은 쉽게 내부로부터 무너질 가능성이 있다</a:t>
            </a:r>
            <a:r>
              <a:rPr lang="en-US" altLang="ko-KR" dirty="0" smtClean="0"/>
              <a:t>. </a:t>
            </a:r>
            <a:endParaRPr lang="en-US" alt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45E900E-41A0-43C7-9835-AE60390F86D0}" type="slidenum">
              <a:rPr lang="ko-KR" altLang="en-US" smtClean="0"/>
              <a:t>11</a:t>
            </a:fld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</a:t>
            </a:r>
            <a:r>
              <a:rPr lang="ko-KR" altLang="en-US" dirty="0" smtClean="0"/>
              <a:t>포</a:t>
            </a:r>
            <a:r>
              <a:rPr lang="ko-KR" altLang="en-US" dirty="0" smtClean="0"/>
              <a:t> 이미지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현재 남북은 갈등을 겪고 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근본적으로 두 나라는 한 민족으로서의 동질감을 갖고 있으며 궁극적으로는 평화롭게 통일이 되어야 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북한 </a:t>
            </a:r>
            <a:r>
              <a:rPr lang="ko-KR" altLang="en-US" dirty="0" smtClean="0"/>
              <a:t>정부는 안전보장 등 </a:t>
            </a:r>
            <a:r>
              <a:rPr lang="ko-KR" altLang="en-US" dirty="0" smtClean="0"/>
              <a:t>몇 가지 </a:t>
            </a:r>
            <a:r>
              <a:rPr lang="ko-KR" altLang="en-US" dirty="0" smtClean="0"/>
              <a:t>문제만 해결되면 충분히 남한 및 서방세계와 대화할 의지를 가지고 있다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북한 </a:t>
            </a:r>
            <a:r>
              <a:rPr lang="ko-KR" altLang="en-US" dirty="0" smtClean="0"/>
              <a:t>지도부는 결코 어리석거나 비이성적이지 않으며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핵개발이나 미사일 발사 등은 북한의 </a:t>
            </a:r>
            <a:r>
              <a:rPr lang="ko-KR" altLang="en-US" dirty="0" smtClean="0"/>
              <a:t>적화야욕 때문이라기 </a:t>
            </a:r>
            <a:r>
              <a:rPr lang="ko-KR" altLang="en-US" dirty="0" smtClean="0"/>
              <a:t>보다는 고도의 외교적 </a:t>
            </a:r>
            <a:r>
              <a:rPr lang="ko-KR" altLang="en-US" dirty="0" smtClean="0"/>
              <a:t>책략으로 해석해야 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45E900E-41A0-43C7-9835-AE60390F86D0}" type="slidenum">
              <a:rPr lang="ko-KR" altLang="en-US" smtClean="0"/>
              <a:t>12</a:t>
            </a:fld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</a:t>
            </a:r>
            <a:r>
              <a:rPr lang="ko-KR" altLang="en-US" dirty="0" smtClean="0"/>
              <a:t>포</a:t>
            </a:r>
            <a:r>
              <a:rPr lang="ko-KR" altLang="en-US" dirty="0" smtClean="0"/>
              <a:t> 이미지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북한이 </a:t>
            </a:r>
            <a:r>
              <a:rPr lang="ko-KR" altLang="en-US" dirty="0" smtClean="0"/>
              <a:t>지금은 경제적으로 곤란을 겪고 있는 것은 사실이지만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그래도 북한의 시스템은 상당히 안정되어 있으며 쉽게 북한이 붕괴하지는 않을 것이다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김정일 </a:t>
            </a:r>
            <a:r>
              <a:rPr lang="ko-KR" altLang="en-US" dirty="0" smtClean="0"/>
              <a:t>정권은 북한 주민들로부터 지지를 받고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설사 김정일이 사망한다고 해도 북한 체제는 큰 타격을 입지 않을 것이다</a:t>
            </a:r>
            <a:r>
              <a:rPr lang="en-US" altLang="ko-KR" dirty="0" smtClean="0"/>
              <a:t>. </a:t>
            </a:r>
            <a:endParaRPr lang="en-US" alt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45E900E-41A0-43C7-9835-AE60390F86D0}" type="slidenum">
              <a:rPr lang="ko-KR" altLang="en-US" smtClean="0"/>
              <a:t>13</a:t>
            </a:fld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다이어그램 8"/>
          <p:cNvGraphicFramePr/>
          <p:nvPr/>
        </p:nvGraphicFramePr>
        <p:xfrm>
          <a:off x="1071538" y="928670"/>
          <a:ext cx="735811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이미지 </a:t>
            </a:r>
            <a:r>
              <a:rPr lang="ko-KR" altLang="en-US" dirty="0" smtClean="0"/>
              <a:t>이론이란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sz="3600" dirty="0" smtClean="0"/>
              <a:t>Kenneth </a:t>
            </a:r>
            <a:r>
              <a:rPr lang="en-US" altLang="ko-KR" sz="3600" dirty="0" err="1" smtClean="0"/>
              <a:t>Boulding</a:t>
            </a:r>
            <a:r>
              <a:rPr lang="en-US" altLang="ko-KR" sz="3600" dirty="0" smtClean="0"/>
              <a:t>. 1956.</a:t>
            </a:r>
            <a:r>
              <a:rPr lang="en-US" altLang="ko-KR" sz="3600" dirty="0" smtClean="0"/>
              <a:t> </a:t>
            </a:r>
            <a:r>
              <a:rPr lang="en-US" altLang="ko-KR" sz="3600" i="1" dirty="0" smtClean="0"/>
              <a:t>The Image</a:t>
            </a:r>
            <a:endParaRPr lang="en-US" altLang="ko-KR" sz="3600" i="1" dirty="0" smtClean="0"/>
          </a:p>
          <a:p>
            <a:pPr lvl="1"/>
            <a:r>
              <a:rPr lang="en-US" altLang="ko-KR" sz="2800" dirty="0" smtClean="0"/>
              <a:t>“Knowledge </a:t>
            </a:r>
            <a:r>
              <a:rPr lang="en-US" altLang="ko-KR" sz="2800" dirty="0" smtClean="0"/>
              <a:t>has an implication of validity, of truth. What I am talking about is what I believe to be true; </a:t>
            </a:r>
            <a:r>
              <a:rPr lang="en-US" altLang="ko-KR" sz="2800" u="sng" dirty="0" smtClean="0">
                <a:solidFill>
                  <a:srgbClr val="FF0000"/>
                </a:solidFill>
              </a:rPr>
              <a:t>my subjective knowledge</a:t>
            </a:r>
            <a:r>
              <a:rPr lang="en-US" altLang="ko-KR" sz="2800" dirty="0" smtClean="0"/>
              <a:t>. 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</a:rPr>
              <a:t>It is the image largely governs my behavior</a:t>
            </a:r>
            <a:r>
              <a:rPr lang="en-US" altLang="ko-KR" sz="2800" dirty="0" smtClean="0"/>
              <a:t>. ... the first proposition of this work, therefore, is </a:t>
            </a:r>
            <a:r>
              <a:rPr lang="en-US" altLang="ko-KR" sz="2800" u="sng" dirty="0" smtClean="0">
                <a:solidFill>
                  <a:srgbClr val="FF0000"/>
                </a:solidFill>
              </a:rPr>
              <a:t>that</a:t>
            </a:r>
            <a:r>
              <a:rPr lang="en-US" altLang="ko-KR" sz="2800" dirty="0" smtClean="0"/>
              <a:t> </a:t>
            </a:r>
            <a:r>
              <a:rPr lang="en-US" altLang="ko-KR" sz="2800" u="sng" dirty="0" smtClean="0">
                <a:solidFill>
                  <a:srgbClr val="FF0000"/>
                </a:solidFill>
              </a:rPr>
              <a:t>behavior depends on the image</a:t>
            </a:r>
            <a:r>
              <a:rPr lang="en-US" altLang="ko-KR" sz="2800" dirty="0" smtClean="0"/>
              <a:t>.”</a:t>
            </a:r>
            <a:endParaRPr lang="en-US" altLang="ko-KR" sz="2800" dirty="0" smtClean="0"/>
          </a:p>
          <a:p>
            <a:r>
              <a:rPr lang="ko-KR" altLang="en-US" dirty="0" smtClean="0"/>
              <a:t>인간의 행태는 객관적 지식이 아니라 주관적 지식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이미지에 의해 영향 받는다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8DA3BC1-0561-4F24-8BAC-8AC9DEB52E4C}" type="slidenum">
              <a:rPr lang="ko-KR" altLang="en-US" smtClean="0"/>
              <a:t>2</a:t>
            </a:fld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이미지 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Richard Hermann and Michael P. </a:t>
            </a:r>
            <a:r>
              <a:rPr lang="en-US" altLang="ko-KR" dirty="0" err="1" smtClean="0"/>
              <a:t>Fischerkeller</a:t>
            </a:r>
            <a:r>
              <a:rPr lang="en-US" altLang="ko-KR" dirty="0" smtClean="0"/>
              <a:t>. 1995. “Beyond the Enemy Image and Spiral Model: Cognitive-Strategic Research after the Cold War.” </a:t>
            </a:r>
            <a:r>
              <a:rPr lang="en-US" altLang="ko-KR" i="1" dirty="0" smtClean="0"/>
              <a:t>International Organization </a:t>
            </a:r>
            <a:r>
              <a:rPr lang="en-US" altLang="ko-KR" dirty="0" smtClean="0"/>
              <a:t>49 (3): 415-50.</a:t>
            </a:r>
          </a:p>
          <a:p>
            <a:pPr lvl="1"/>
            <a:r>
              <a:rPr lang="ko-KR" altLang="en-US" dirty="0" smtClean="0"/>
              <a:t>스키마로서의 이미지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한 국가</a:t>
            </a:r>
            <a:r>
              <a:rPr lang="ko-KR" altLang="en-US" dirty="0" smtClean="0"/>
              <a:t>에 </a:t>
            </a:r>
            <a:r>
              <a:rPr lang="ko-KR" altLang="en-US" dirty="0" smtClean="0"/>
              <a:t>대한 구조화된 </a:t>
            </a:r>
            <a:r>
              <a:rPr lang="en-US" altLang="ko-KR" dirty="0" smtClean="0"/>
              <a:t>(organized, structured) </a:t>
            </a:r>
            <a:r>
              <a:rPr lang="ko-KR" altLang="en-US" dirty="0" smtClean="0"/>
              <a:t>인지의 모음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이미지의 </a:t>
            </a:r>
            <a:r>
              <a:rPr lang="ko-KR" altLang="en-US" dirty="0" smtClean="0"/>
              <a:t>역할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타국에 대한 자국의 정책을 이미지를 통해 정당화시킴으로써 </a:t>
            </a:r>
            <a:r>
              <a:rPr lang="ko-KR" altLang="en-US" dirty="0" smtClean="0"/>
              <a:t>스스로에 대한 긍정적인 </a:t>
            </a:r>
            <a:r>
              <a:rPr lang="ko-KR" altLang="en-US" dirty="0" smtClean="0"/>
              <a:t>평가를 유지시키기 위함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이미지의 세 차원 </a:t>
            </a:r>
            <a:r>
              <a:rPr lang="en-US" altLang="ko-KR" dirty="0" smtClean="0"/>
              <a:t>– Goal compatibility / Relative Power / Cultural Status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2D15E90-6531-406D-9A8C-D58C54AC2171}" type="slidenum">
              <a:rPr lang="ko-KR" altLang="en-US" smtClean="0"/>
              <a:t>3</a:t>
            </a:fld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714348" y="785794"/>
          <a:ext cx="7772400" cy="50006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714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양립가능성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 smtClean="0"/>
                        <a:t>상대적 </a:t>
                      </a:r>
                      <a:r>
                        <a:rPr lang="ko-KR" altLang="en-US" sz="2000" dirty="0"/>
                        <a:t>국력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 smtClean="0"/>
                        <a:t>문화적 </a:t>
                      </a:r>
                      <a:r>
                        <a:rPr lang="ko-KR" altLang="en-US" sz="2000" dirty="0"/>
                        <a:t>지위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이미지</a:t>
                      </a:r>
                      <a:endParaRPr lang="ko-KR" altLang="en-US" sz="2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 smtClean="0"/>
                        <a:t>외교정책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 smtClean="0"/>
                        <a:t>협력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같음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같음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Ally</a:t>
                      </a:r>
                      <a:endParaRPr lang="ko-KR" altLang="en-US" sz="2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/>
                        <a:t>제도적 협력</a:t>
                      </a:r>
                      <a:endParaRPr lang="ko-KR" altLang="en-US" sz="2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 smtClean="0"/>
                        <a:t>갈등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같음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같음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Enemy</a:t>
                      </a:r>
                      <a:r>
                        <a:rPr lang="ko-KR" altLang="en-US" sz="20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  <a:endParaRPr lang="ko-KR" altLang="en-US" sz="2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/>
                        <a:t>봉쇄</a:t>
                      </a:r>
                      <a:r>
                        <a:rPr lang="en-US" altLang="ko-KR" sz="2000"/>
                        <a:t>, </a:t>
                      </a:r>
                      <a:r>
                        <a:rPr lang="ko-KR" altLang="en-US" sz="2000"/>
                        <a:t>공격</a:t>
                      </a:r>
                      <a:endParaRPr lang="ko-KR" altLang="en-US" sz="2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 smtClean="0"/>
                        <a:t>갈등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약함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낮음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Dependent</a:t>
                      </a:r>
                      <a:endParaRPr lang="ko-KR" altLang="en-US" sz="2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/>
                        <a:t>개입</a:t>
                      </a:r>
                      <a:r>
                        <a:rPr lang="en-US" altLang="ko-KR" sz="2000"/>
                        <a:t>, </a:t>
                      </a:r>
                      <a:r>
                        <a:rPr lang="ko-KR" altLang="en-US" sz="2000"/>
                        <a:t>간섭</a:t>
                      </a:r>
                      <a:endParaRPr lang="ko-KR" altLang="en-US" sz="2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 smtClean="0"/>
                        <a:t>갈등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강함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낮음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Barbarian</a:t>
                      </a:r>
                      <a:endParaRPr lang="ko-KR" altLang="en-US" sz="2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유화</a:t>
                      </a:r>
                      <a:r>
                        <a:rPr lang="en-US" altLang="ko-KR" sz="2000" dirty="0"/>
                        <a:t>, </a:t>
                      </a:r>
                      <a:r>
                        <a:rPr lang="ko-KR" altLang="en-US" sz="2000" dirty="0"/>
                        <a:t>양보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 smtClean="0"/>
                        <a:t>갈등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/>
                        <a:t>강함</a:t>
                      </a:r>
                      <a:endParaRPr lang="ko-KR" altLang="en-US" sz="2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높음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Imperialist</a:t>
                      </a:r>
                      <a:endParaRPr lang="ko-KR" altLang="en-US" sz="20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독립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 smtClean="0"/>
                        <a:t>갈등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/>
                        <a:t>같음</a:t>
                      </a:r>
                      <a:endParaRPr lang="ko-KR" altLang="en-US" sz="2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쇠퇴함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900" cap="none" spc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Degenerate</a:t>
                      </a:r>
                      <a:endParaRPr lang="ko-KR" altLang="en-US" sz="19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바탕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dirty="0"/>
                        <a:t>관계수정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586C9D1-46E5-497B-B2B7-2455BD0AA2DD}" type="slidenum">
              <a:rPr lang="ko-KR" altLang="en-US" smtClean="0"/>
              <a:t>4</a:t>
            </a:fld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Enemy </a:t>
            </a:r>
            <a:r>
              <a:rPr lang="ko-KR" altLang="en-US" dirty="0" smtClean="0"/>
              <a:t>이미지와 인지적 편향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Silverstein, Brett, </a:t>
            </a:r>
            <a:r>
              <a:rPr lang="ko-KR" altLang="en-US" dirty="0" smtClean="0"/>
              <a:t> </a:t>
            </a:r>
            <a:r>
              <a:rPr lang="en-US" altLang="ko-KR" dirty="0" smtClean="0"/>
              <a:t>et </a:t>
            </a:r>
            <a:r>
              <a:rPr lang="en-US" altLang="ko-KR" dirty="0" smtClean="0"/>
              <a:t>al. (</a:t>
            </a:r>
            <a:r>
              <a:rPr lang="en-US" altLang="ko-KR" dirty="0" smtClean="0"/>
              <a:t>1989)</a:t>
            </a:r>
          </a:p>
          <a:p>
            <a:pPr lvl="1"/>
            <a:r>
              <a:rPr lang="en-US" altLang="ko-KR" dirty="0" smtClean="0"/>
              <a:t>(1) </a:t>
            </a:r>
            <a:r>
              <a:rPr lang="ko-KR" altLang="en-US" dirty="0" smtClean="0"/>
              <a:t>사람들은 </a:t>
            </a:r>
            <a:r>
              <a:rPr lang="ko-KR" altLang="en-US" dirty="0" smtClean="0"/>
              <a:t>적의 위협적인 행동을 더 잘 주목하고 기억한다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(2) </a:t>
            </a:r>
            <a:r>
              <a:rPr lang="ko-KR" altLang="en-US" dirty="0" smtClean="0"/>
              <a:t>사람들은 </a:t>
            </a:r>
            <a:r>
              <a:rPr lang="ko-KR" altLang="en-US" dirty="0" smtClean="0"/>
              <a:t>적의 잘못을 부인하는 말보다 적에 대한 비판</a:t>
            </a:r>
            <a:r>
              <a:rPr lang="en-US" altLang="ko-KR" dirty="0" smtClean="0"/>
              <a:t>(accusation)</a:t>
            </a:r>
            <a:r>
              <a:rPr lang="ko-KR" altLang="en-US" dirty="0" smtClean="0"/>
              <a:t>에 더 크게 영향받고 비판을 더 잘 기억한다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적을 비판하는 주장을 판단할 때 사람들은 좀 더 너그러운 잣대를 사용한다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(3) </a:t>
            </a:r>
            <a:r>
              <a:rPr lang="ko-KR" altLang="en-US" dirty="0" smtClean="0"/>
              <a:t>사람들이 주목하고 기억하는 적의 행위들은 적이 아닌 집단의 비슷한 행동들 보다 더 적대적인 것으로 간주된다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(4) </a:t>
            </a:r>
            <a:r>
              <a:rPr lang="ko-KR" altLang="en-US" dirty="0" smtClean="0"/>
              <a:t>사람들은 적이 미래에 적대적인 행위를 저지를 것으로 예측한다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(5) </a:t>
            </a:r>
            <a:r>
              <a:rPr lang="ko-KR" altLang="en-US" dirty="0" smtClean="0"/>
              <a:t>적의 적대적 행동을 야기한 상황적 압력의 영향력은 최소로 평가될 </a:t>
            </a:r>
            <a:r>
              <a:rPr lang="ko-KR" altLang="en-US" dirty="0" smtClean="0"/>
              <a:t>것이다</a:t>
            </a:r>
            <a:endParaRPr lang="en-US" altLang="ko-KR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7F040FB-9468-403D-9BD0-420FCA9FEACD}" type="slidenum">
              <a:rPr lang="ko-KR" altLang="en-US" smtClean="0"/>
              <a:t>5</a:t>
            </a:fld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Enemy </a:t>
            </a:r>
            <a:r>
              <a:rPr lang="ko-KR" altLang="en-US" dirty="0" smtClean="0"/>
              <a:t>이미지와 인지적 편향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Silverstein, Brett, </a:t>
            </a:r>
            <a:r>
              <a:rPr lang="ko-KR" altLang="en-US" dirty="0" smtClean="0"/>
              <a:t> </a:t>
            </a:r>
            <a:r>
              <a:rPr lang="en-US" altLang="ko-KR" dirty="0" smtClean="0"/>
              <a:t>et </a:t>
            </a:r>
            <a:r>
              <a:rPr lang="en-US" altLang="ko-KR" dirty="0" smtClean="0"/>
              <a:t>al. (</a:t>
            </a:r>
            <a:r>
              <a:rPr lang="en-US" altLang="ko-KR" dirty="0" smtClean="0"/>
              <a:t>1989)</a:t>
            </a:r>
          </a:p>
          <a:p>
            <a:pPr lvl="1"/>
            <a:r>
              <a:rPr lang="en-US" altLang="ko-KR" dirty="0" smtClean="0"/>
              <a:t>(6) </a:t>
            </a:r>
            <a:r>
              <a:rPr lang="ko-KR" altLang="en-US" dirty="0" smtClean="0"/>
              <a:t>적 집단이 친근한 행동을 했을 경우에는 그 행동을 야기한 상황적 압력의 영향력은 최대로 평가될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결과적으로 적의 긍정적 행동은 화해의 표시로 해석되지 않으며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반면 적대적 행동은 상대방이 호전적이라는 증거로 해석된다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Attribution Bias</a:t>
            </a:r>
          </a:p>
          <a:p>
            <a:pPr lvl="1"/>
            <a:r>
              <a:rPr lang="en-US" altLang="ko-KR" dirty="0" smtClean="0"/>
              <a:t>(7) </a:t>
            </a:r>
            <a:r>
              <a:rPr lang="ko-KR" altLang="en-US" dirty="0" smtClean="0"/>
              <a:t>적의 명백히 긍정적인 행위는 속임수나 조작 같은 호전적 동기에서 비롯된 것이라고 해석된다</a:t>
            </a:r>
            <a:endParaRPr lang="en-US" altLang="ko-KR" dirty="0" smtClean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45E900E-41A0-43C7-9835-AE60390F86D0}" type="slidenum">
              <a:rPr lang="ko-KR" altLang="en-US" smtClean="0"/>
              <a:t>6</a:t>
            </a:fld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3"/>
          <p:cNvGrpSpPr/>
          <p:nvPr/>
        </p:nvGrpSpPr>
        <p:grpSpPr>
          <a:xfrm>
            <a:off x="1204422" y="2317712"/>
            <a:ext cx="524827" cy="524827"/>
            <a:chOff x="1609248" y="981259"/>
            <a:chExt cx="524827" cy="524827"/>
          </a:xfrm>
        </p:grpSpPr>
        <p:sp>
          <p:nvSpPr>
            <p:cNvPr id="20" name="덧셈 기호 19"/>
            <p:cNvSpPr/>
            <p:nvPr/>
          </p:nvSpPr>
          <p:spPr>
            <a:xfrm>
              <a:off x="1609248" y="981259"/>
              <a:ext cx="524827" cy="524827"/>
            </a:xfrm>
            <a:prstGeom prst="mathPlus">
              <a:avLst/>
            </a:prstGeom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덧셈 기호 4"/>
            <p:cNvSpPr/>
            <p:nvPr/>
          </p:nvSpPr>
          <p:spPr>
            <a:xfrm>
              <a:off x="1678814" y="1181953"/>
              <a:ext cx="385695" cy="1234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667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600" kern="1200"/>
            </a:p>
          </p:txBody>
        </p:sp>
      </p:grpSp>
      <p:grpSp>
        <p:nvGrpSpPr>
          <p:cNvPr id="3" name="그룹 4"/>
          <p:cNvGrpSpPr/>
          <p:nvPr/>
        </p:nvGrpSpPr>
        <p:grpSpPr>
          <a:xfrm>
            <a:off x="1014399" y="2916015"/>
            <a:ext cx="904874" cy="904874"/>
            <a:chOff x="1419225" y="1579562"/>
            <a:chExt cx="904874" cy="904874"/>
          </a:xfrm>
        </p:grpSpPr>
        <p:sp>
          <p:nvSpPr>
            <p:cNvPr id="18" name="타원 17"/>
            <p:cNvSpPr/>
            <p:nvPr/>
          </p:nvSpPr>
          <p:spPr>
            <a:xfrm>
              <a:off x="1419225" y="1579562"/>
              <a:ext cx="904874" cy="904874"/>
            </a:xfrm>
            <a:prstGeom prst="ellipse">
              <a:avLst/>
            </a:prstGeom>
          </p:spPr>
          <p:style>
            <a:lnRef idx="3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타원 6"/>
            <p:cNvSpPr/>
            <p:nvPr/>
          </p:nvSpPr>
          <p:spPr>
            <a:xfrm>
              <a:off x="1551741" y="1712078"/>
              <a:ext cx="639842" cy="6398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kern="1200" dirty="0" smtClean="0"/>
                <a:t>Power relations</a:t>
              </a:r>
            </a:p>
          </p:txBody>
        </p:sp>
      </p:grpSp>
      <p:grpSp>
        <p:nvGrpSpPr>
          <p:cNvPr id="4" name="그룹 5"/>
          <p:cNvGrpSpPr/>
          <p:nvPr/>
        </p:nvGrpSpPr>
        <p:grpSpPr>
          <a:xfrm>
            <a:off x="1204422" y="3894366"/>
            <a:ext cx="524827" cy="524827"/>
            <a:chOff x="1609248" y="2557913"/>
            <a:chExt cx="524827" cy="524827"/>
          </a:xfrm>
        </p:grpSpPr>
        <p:sp>
          <p:nvSpPr>
            <p:cNvPr id="16" name="덧셈 기호 15"/>
            <p:cNvSpPr/>
            <p:nvPr/>
          </p:nvSpPr>
          <p:spPr>
            <a:xfrm>
              <a:off x="1609248" y="2557913"/>
              <a:ext cx="524827" cy="524827"/>
            </a:xfrm>
            <a:prstGeom prst="mathPlus">
              <a:avLst/>
            </a:prstGeom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덧셈 기호 8"/>
            <p:cNvSpPr/>
            <p:nvPr/>
          </p:nvSpPr>
          <p:spPr>
            <a:xfrm>
              <a:off x="1678814" y="2758607"/>
              <a:ext cx="385695" cy="1234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667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600" kern="1200"/>
            </a:p>
          </p:txBody>
        </p:sp>
      </p:grpSp>
      <p:grpSp>
        <p:nvGrpSpPr>
          <p:cNvPr id="5" name="그룹 6"/>
          <p:cNvGrpSpPr/>
          <p:nvPr/>
        </p:nvGrpSpPr>
        <p:grpSpPr>
          <a:xfrm>
            <a:off x="1014399" y="4492669"/>
            <a:ext cx="904874" cy="904874"/>
            <a:chOff x="1419225" y="3156216"/>
            <a:chExt cx="904874" cy="904874"/>
          </a:xfrm>
        </p:grpSpPr>
        <p:sp>
          <p:nvSpPr>
            <p:cNvPr id="14" name="타원 13"/>
            <p:cNvSpPr/>
            <p:nvPr/>
          </p:nvSpPr>
          <p:spPr>
            <a:xfrm>
              <a:off x="1419225" y="3156216"/>
              <a:ext cx="904874" cy="904874"/>
            </a:xfrm>
            <a:prstGeom prst="ellipse">
              <a:avLst/>
            </a:prstGeom>
          </p:spPr>
          <p:style>
            <a:lnRef idx="3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타원 10"/>
            <p:cNvSpPr/>
            <p:nvPr/>
          </p:nvSpPr>
          <p:spPr>
            <a:xfrm>
              <a:off x="1551741" y="3288732"/>
              <a:ext cx="639842" cy="6398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kern="1200" dirty="0" smtClean="0"/>
                <a:t>Cultural Status</a:t>
              </a:r>
            </a:p>
          </p:txBody>
        </p:sp>
      </p:grpSp>
      <p:grpSp>
        <p:nvGrpSpPr>
          <p:cNvPr id="6" name="그룹 25"/>
          <p:cNvGrpSpPr/>
          <p:nvPr/>
        </p:nvGrpSpPr>
        <p:grpSpPr>
          <a:xfrm>
            <a:off x="2000232" y="2714620"/>
            <a:ext cx="1802615" cy="1322612"/>
            <a:chOff x="2055005" y="2463578"/>
            <a:chExt cx="2216943" cy="1809749"/>
          </a:xfrm>
        </p:grpSpPr>
        <p:grpSp>
          <p:nvGrpSpPr>
            <p:cNvPr id="7" name="그룹 7"/>
            <p:cNvGrpSpPr/>
            <p:nvPr/>
          </p:nvGrpSpPr>
          <p:grpSpPr>
            <a:xfrm>
              <a:off x="2055005" y="3200146"/>
              <a:ext cx="287750" cy="336613"/>
              <a:chOff x="2459831" y="1863693"/>
              <a:chExt cx="287750" cy="336613"/>
            </a:xfrm>
          </p:grpSpPr>
          <p:sp>
            <p:nvSpPr>
              <p:cNvPr id="12" name="오른쪽 화살표 11"/>
              <p:cNvSpPr/>
              <p:nvPr/>
            </p:nvSpPr>
            <p:spPr>
              <a:xfrm>
                <a:off x="2459831" y="1863693"/>
                <a:ext cx="287750" cy="336613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오른쪽 화살표 12"/>
              <p:cNvSpPr/>
              <p:nvPr/>
            </p:nvSpPr>
            <p:spPr>
              <a:xfrm>
                <a:off x="2459831" y="1931016"/>
                <a:ext cx="201425" cy="2019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2667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600" kern="1200"/>
              </a:p>
            </p:txBody>
          </p:sp>
        </p:grpSp>
        <p:grpSp>
          <p:nvGrpSpPr>
            <p:cNvPr id="8" name="그룹 8"/>
            <p:cNvGrpSpPr/>
            <p:nvPr/>
          </p:nvGrpSpPr>
          <p:grpSpPr>
            <a:xfrm>
              <a:off x="2462199" y="2463578"/>
              <a:ext cx="1809749" cy="1809749"/>
              <a:chOff x="2867025" y="1127125"/>
              <a:chExt cx="1809749" cy="1809749"/>
            </a:xfrm>
          </p:grpSpPr>
          <p:sp>
            <p:nvSpPr>
              <p:cNvPr id="10" name="타원 9"/>
              <p:cNvSpPr/>
              <p:nvPr/>
            </p:nvSpPr>
            <p:spPr>
              <a:xfrm>
                <a:off x="2867025" y="1127125"/>
                <a:ext cx="1809749" cy="1809749"/>
              </a:xfrm>
              <a:prstGeom prst="ellipse">
                <a:avLst/>
              </a:prstGeom>
            </p:spPr>
            <p:style>
              <a:lnRef idx="3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타원 14"/>
              <p:cNvSpPr/>
              <p:nvPr/>
            </p:nvSpPr>
            <p:spPr>
              <a:xfrm>
                <a:off x="3132057" y="1392156"/>
                <a:ext cx="1279685" cy="127968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ko-KR" sz="2400" kern="1200" dirty="0" smtClean="0"/>
                  <a:t>Image</a:t>
                </a:r>
                <a:endParaRPr lang="ko-KR" altLang="en-US" sz="2400" kern="1200" dirty="0"/>
              </a:p>
            </p:txBody>
          </p:sp>
        </p:grpSp>
      </p:grpSp>
      <p:grpSp>
        <p:nvGrpSpPr>
          <p:cNvPr id="9" name="그룹 21"/>
          <p:cNvGrpSpPr/>
          <p:nvPr/>
        </p:nvGrpSpPr>
        <p:grpSpPr>
          <a:xfrm>
            <a:off x="1000100" y="1357298"/>
            <a:ext cx="904874" cy="904874"/>
            <a:chOff x="1419225" y="2908"/>
            <a:chExt cx="904874" cy="904874"/>
          </a:xfrm>
        </p:grpSpPr>
        <p:sp>
          <p:nvSpPr>
            <p:cNvPr id="23" name="타원 22"/>
            <p:cNvSpPr/>
            <p:nvPr/>
          </p:nvSpPr>
          <p:spPr>
            <a:xfrm>
              <a:off x="1419225" y="2908"/>
              <a:ext cx="904874" cy="904874"/>
            </a:xfrm>
            <a:prstGeom prst="ellipse">
              <a:avLst/>
            </a:prstGeom>
          </p:spPr>
          <p:style>
            <a:lnRef idx="3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타원 4"/>
            <p:cNvSpPr/>
            <p:nvPr/>
          </p:nvSpPr>
          <p:spPr>
            <a:xfrm>
              <a:off x="1551741" y="135424"/>
              <a:ext cx="639842" cy="6398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kern="1200" dirty="0" smtClean="0"/>
                <a:t>Goal compatibility</a:t>
              </a:r>
              <a:endParaRPr lang="ko-KR" altLang="en-US" sz="800" kern="1200" dirty="0"/>
            </a:p>
          </p:txBody>
        </p:sp>
      </p:grpSp>
      <p:grpSp>
        <p:nvGrpSpPr>
          <p:cNvPr id="22" name="그룹 40"/>
          <p:cNvGrpSpPr/>
          <p:nvPr/>
        </p:nvGrpSpPr>
        <p:grpSpPr>
          <a:xfrm>
            <a:off x="5857884" y="2714620"/>
            <a:ext cx="1802615" cy="1322612"/>
            <a:chOff x="2055005" y="2463578"/>
            <a:chExt cx="2216943" cy="1809749"/>
          </a:xfrm>
        </p:grpSpPr>
        <p:grpSp>
          <p:nvGrpSpPr>
            <p:cNvPr id="25" name="그룹 7"/>
            <p:cNvGrpSpPr/>
            <p:nvPr/>
          </p:nvGrpSpPr>
          <p:grpSpPr>
            <a:xfrm>
              <a:off x="2055005" y="3200146"/>
              <a:ext cx="287750" cy="336613"/>
              <a:chOff x="2459831" y="1863693"/>
              <a:chExt cx="287750" cy="336613"/>
            </a:xfrm>
          </p:grpSpPr>
          <p:sp>
            <p:nvSpPr>
              <p:cNvPr id="46" name="오른쪽 화살표 45"/>
              <p:cNvSpPr/>
              <p:nvPr/>
            </p:nvSpPr>
            <p:spPr>
              <a:xfrm>
                <a:off x="2459831" y="1863693"/>
                <a:ext cx="287750" cy="336613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오른쪽 화살표 12"/>
              <p:cNvSpPr/>
              <p:nvPr/>
            </p:nvSpPr>
            <p:spPr>
              <a:xfrm>
                <a:off x="2459831" y="1931016"/>
                <a:ext cx="201425" cy="2019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2667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600" kern="1200"/>
              </a:p>
            </p:txBody>
          </p:sp>
        </p:grpSp>
        <p:grpSp>
          <p:nvGrpSpPr>
            <p:cNvPr id="26" name="그룹 8"/>
            <p:cNvGrpSpPr/>
            <p:nvPr/>
          </p:nvGrpSpPr>
          <p:grpSpPr>
            <a:xfrm>
              <a:off x="2462199" y="2463578"/>
              <a:ext cx="1809749" cy="1809749"/>
              <a:chOff x="2867025" y="1127125"/>
              <a:chExt cx="1809749" cy="1809749"/>
            </a:xfrm>
          </p:grpSpPr>
          <p:sp>
            <p:nvSpPr>
              <p:cNvPr id="44" name="타원 43"/>
              <p:cNvSpPr/>
              <p:nvPr/>
            </p:nvSpPr>
            <p:spPr>
              <a:xfrm>
                <a:off x="2867025" y="1127125"/>
                <a:ext cx="1809749" cy="1809749"/>
              </a:xfrm>
              <a:prstGeom prst="ellipse">
                <a:avLst/>
              </a:prstGeom>
            </p:spPr>
            <p:style>
              <a:lnRef idx="3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타원 14"/>
              <p:cNvSpPr/>
              <p:nvPr/>
            </p:nvSpPr>
            <p:spPr>
              <a:xfrm>
                <a:off x="3132057" y="1392156"/>
                <a:ext cx="1279685" cy="127968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ko-KR" kern="1200" dirty="0" smtClean="0"/>
                  <a:t>Behavior</a:t>
                </a:r>
                <a:endParaRPr lang="ko-KR" altLang="en-US" kern="1200" dirty="0"/>
              </a:p>
            </p:txBody>
          </p:sp>
        </p:grpSp>
      </p:grpSp>
      <p:grpSp>
        <p:nvGrpSpPr>
          <p:cNvPr id="27" name="그룹 33"/>
          <p:cNvGrpSpPr/>
          <p:nvPr/>
        </p:nvGrpSpPr>
        <p:grpSpPr>
          <a:xfrm>
            <a:off x="3929058" y="2714620"/>
            <a:ext cx="1802615" cy="1322612"/>
            <a:chOff x="2055005" y="2463578"/>
            <a:chExt cx="2216943" cy="1809749"/>
          </a:xfrm>
        </p:grpSpPr>
        <p:grpSp>
          <p:nvGrpSpPr>
            <p:cNvPr id="28" name="그룹 7"/>
            <p:cNvGrpSpPr/>
            <p:nvPr/>
          </p:nvGrpSpPr>
          <p:grpSpPr>
            <a:xfrm>
              <a:off x="2055005" y="3200146"/>
              <a:ext cx="287750" cy="336613"/>
              <a:chOff x="2459831" y="1863693"/>
              <a:chExt cx="287750" cy="336613"/>
            </a:xfrm>
          </p:grpSpPr>
          <p:sp>
            <p:nvSpPr>
              <p:cNvPr id="39" name="오른쪽 화살표 38"/>
              <p:cNvSpPr/>
              <p:nvPr/>
            </p:nvSpPr>
            <p:spPr>
              <a:xfrm>
                <a:off x="2459831" y="1863693"/>
                <a:ext cx="287750" cy="336613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0" name="오른쪽 화살표 12"/>
              <p:cNvSpPr/>
              <p:nvPr/>
            </p:nvSpPr>
            <p:spPr>
              <a:xfrm>
                <a:off x="2459831" y="1931016"/>
                <a:ext cx="201425" cy="20196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2667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ko-KR" altLang="en-US" sz="600" kern="1200"/>
              </a:p>
            </p:txBody>
          </p:sp>
        </p:grpSp>
        <p:grpSp>
          <p:nvGrpSpPr>
            <p:cNvPr id="29" name="그룹 8"/>
            <p:cNvGrpSpPr/>
            <p:nvPr/>
          </p:nvGrpSpPr>
          <p:grpSpPr>
            <a:xfrm>
              <a:off x="2462199" y="2463578"/>
              <a:ext cx="1809749" cy="1809749"/>
              <a:chOff x="2867025" y="1127125"/>
              <a:chExt cx="1809749" cy="1809749"/>
            </a:xfrm>
          </p:grpSpPr>
          <p:sp>
            <p:nvSpPr>
              <p:cNvPr id="37" name="타원 36"/>
              <p:cNvSpPr/>
              <p:nvPr/>
            </p:nvSpPr>
            <p:spPr>
              <a:xfrm>
                <a:off x="2867025" y="1127125"/>
                <a:ext cx="1809749" cy="1809749"/>
              </a:xfrm>
              <a:prstGeom prst="ellipse">
                <a:avLst/>
              </a:prstGeom>
            </p:spPr>
            <p:style>
              <a:lnRef idx="3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타원 14"/>
              <p:cNvSpPr/>
              <p:nvPr/>
            </p:nvSpPr>
            <p:spPr>
              <a:xfrm>
                <a:off x="3132057" y="1392156"/>
                <a:ext cx="1279685" cy="127968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1910" tIns="41910" rIns="41910" bIns="41910" numCol="1" spcCol="1270" anchor="ctr" anchorCtr="0">
                <a:noAutofit/>
              </a:bodyPr>
              <a:lstStyle/>
              <a:p>
                <a:pPr lvl="0" algn="ctr" defTabSz="146685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altLang="ko-KR" kern="1200" dirty="0" smtClean="0"/>
                  <a:t>Emotion</a:t>
                </a:r>
                <a:endParaRPr lang="ko-KR" altLang="en-US" kern="1200" dirty="0"/>
              </a:p>
            </p:txBody>
          </p:sp>
        </p:grpSp>
      </p:grpSp>
      <p:grpSp>
        <p:nvGrpSpPr>
          <p:cNvPr id="30" name="그룹 8"/>
          <p:cNvGrpSpPr/>
          <p:nvPr/>
        </p:nvGrpSpPr>
        <p:grpSpPr>
          <a:xfrm>
            <a:off x="4286248" y="5000636"/>
            <a:ext cx="1471522" cy="1322612"/>
            <a:chOff x="2867025" y="1127125"/>
            <a:chExt cx="1809749" cy="1809749"/>
          </a:xfrm>
        </p:grpSpPr>
        <p:sp>
          <p:nvSpPr>
            <p:cNvPr id="51" name="타원 50"/>
            <p:cNvSpPr/>
            <p:nvPr/>
          </p:nvSpPr>
          <p:spPr>
            <a:xfrm>
              <a:off x="2867025" y="1127125"/>
              <a:ext cx="1809749" cy="1809749"/>
            </a:xfrm>
            <a:prstGeom prst="ellipse">
              <a:avLst/>
            </a:prstGeom>
          </p:spPr>
          <p:style>
            <a:lnRef idx="3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타원 14"/>
            <p:cNvSpPr/>
            <p:nvPr/>
          </p:nvSpPr>
          <p:spPr>
            <a:xfrm>
              <a:off x="3132057" y="1392156"/>
              <a:ext cx="1279685" cy="12796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14668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kern="1200" dirty="0" smtClean="0"/>
                <a:t>National Identity</a:t>
              </a:r>
              <a:endParaRPr lang="ko-KR" altLang="en-US" kern="1200" dirty="0"/>
            </a:p>
          </p:txBody>
        </p:sp>
      </p:grpSp>
      <p:sp>
        <p:nvSpPr>
          <p:cNvPr id="55" name="위쪽 화살표 54"/>
          <p:cNvSpPr/>
          <p:nvPr/>
        </p:nvSpPr>
        <p:spPr>
          <a:xfrm>
            <a:off x="4857752" y="4572008"/>
            <a:ext cx="357190" cy="357190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2357422" y="642918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err="1" smtClean="0"/>
              <a:t>對북한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Image </a:t>
            </a:r>
            <a:r>
              <a:rPr lang="ko-KR" altLang="en-US" sz="2800" dirty="0" smtClean="0"/>
              <a:t>프로젝트</a:t>
            </a:r>
            <a:endParaRPr lang="ko-KR" altLang="en-US" sz="2800" dirty="0"/>
          </a:p>
        </p:txBody>
      </p:sp>
      <p:sp>
        <p:nvSpPr>
          <p:cNvPr id="43" name="모서리가 둥근 직사각형 42"/>
          <p:cNvSpPr/>
          <p:nvPr/>
        </p:nvSpPr>
        <p:spPr>
          <a:xfrm>
            <a:off x="2214546" y="2071678"/>
            <a:ext cx="5643602" cy="25003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바닥글 개체 틀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E91CEA0-2AF6-4E48-8AD7-D189E980B362}" type="slidenum">
              <a:rPr lang="ko-KR" altLang="en-US" smtClean="0"/>
              <a:t>7</a:t>
            </a:fld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eft-Right Arrow 15"/>
          <p:cNvSpPr/>
          <p:nvPr/>
        </p:nvSpPr>
        <p:spPr>
          <a:xfrm>
            <a:off x="3500430" y="2857496"/>
            <a:ext cx="2214578" cy="1285884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민족의식</a:t>
            </a:r>
            <a:r>
              <a:rPr lang="en-US" altLang="ko-KR" dirty="0" smtClean="0"/>
              <a:t> / </a:t>
            </a:r>
            <a:r>
              <a:rPr lang="ko-KR" altLang="en-US" dirty="0" smtClean="0"/>
              <a:t>통일인식</a:t>
            </a:r>
            <a:endParaRPr lang="ko-KR" altLang="en-US" dirty="0"/>
          </a:p>
        </p:txBody>
      </p:sp>
      <p:sp>
        <p:nvSpPr>
          <p:cNvPr id="15" name="바닥글 개체 틀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4BC89F9-2C2A-4BEE-94F1-9CAD3F5A11F6}" type="slidenum">
              <a:rPr lang="ko-KR" altLang="en-US" smtClean="0"/>
              <a:t>8</a:t>
            </a:fld>
            <a:endParaRPr lang="ko-KR" altLang="en-US" dirty="0"/>
          </a:p>
        </p:txBody>
      </p:sp>
      <p:grpSp>
        <p:nvGrpSpPr>
          <p:cNvPr id="19" name="그룹 18"/>
          <p:cNvGrpSpPr/>
          <p:nvPr/>
        </p:nvGrpSpPr>
        <p:grpSpPr>
          <a:xfrm>
            <a:off x="5786446" y="1714488"/>
            <a:ext cx="3214710" cy="3786214"/>
            <a:chOff x="1285852" y="1214422"/>
            <a:chExt cx="3214710" cy="3786214"/>
          </a:xfrm>
        </p:grpSpPr>
        <p:grpSp>
          <p:nvGrpSpPr>
            <p:cNvPr id="3" name="Group 14"/>
            <p:cNvGrpSpPr/>
            <p:nvPr/>
          </p:nvGrpSpPr>
          <p:grpSpPr>
            <a:xfrm>
              <a:off x="2071670" y="2000240"/>
              <a:ext cx="1571636" cy="2643206"/>
              <a:chOff x="1357290" y="1928802"/>
              <a:chExt cx="1571636" cy="2643206"/>
            </a:xfrm>
          </p:grpSpPr>
          <p:sp>
            <p:nvSpPr>
              <p:cNvPr id="5" name="Round Single Corner Rectangle 4"/>
              <p:cNvSpPr/>
              <p:nvPr/>
            </p:nvSpPr>
            <p:spPr>
              <a:xfrm>
                <a:off x="1357290" y="1928802"/>
                <a:ext cx="1571636" cy="500066"/>
              </a:xfrm>
              <a:prstGeom prst="round1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" name="Round Single Corner Rectangle 5"/>
              <p:cNvSpPr/>
              <p:nvPr/>
            </p:nvSpPr>
            <p:spPr>
              <a:xfrm>
                <a:off x="1357290" y="2643182"/>
                <a:ext cx="1571636" cy="500066"/>
              </a:xfrm>
              <a:prstGeom prst="round1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600" dirty="0" smtClean="0"/>
                  <a:t>불법점유집단</a:t>
                </a:r>
                <a:endParaRPr lang="ko-KR" altLang="en-US" sz="1600" dirty="0"/>
              </a:p>
            </p:txBody>
          </p:sp>
          <p:sp>
            <p:nvSpPr>
              <p:cNvPr id="7" name="Round Single Corner Rectangle 6"/>
              <p:cNvSpPr/>
              <p:nvPr/>
            </p:nvSpPr>
            <p:spPr>
              <a:xfrm>
                <a:off x="1357290" y="3357562"/>
                <a:ext cx="1571636" cy="500066"/>
              </a:xfrm>
              <a:prstGeom prst="round1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8" name="Round Single Corner Rectangle 7"/>
              <p:cNvSpPr/>
              <p:nvPr/>
            </p:nvSpPr>
            <p:spPr>
              <a:xfrm>
                <a:off x="1357290" y="4071942"/>
                <a:ext cx="1571636" cy="500066"/>
              </a:xfrm>
              <a:prstGeom prst="round1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동포</a:t>
                </a:r>
                <a:endParaRPr lang="ko-KR" altLang="en-US" dirty="0"/>
              </a:p>
            </p:txBody>
          </p:sp>
        </p:grpSp>
        <p:sp>
          <p:nvSpPr>
            <p:cNvPr id="17" name="모서리가 둥근 직사각형 16"/>
            <p:cNvSpPr/>
            <p:nvPr/>
          </p:nvSpPr>
          <p:spPr>
            <a:xfrm>
              <a:off x="1285852" y="1214422"/>
              <a:ext cx="3214710" cy="37862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71604" y="1428736"/>
              <a:ext cx="2857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통일대상으로서의 북한</a:t>
              </a:r>
              <a:endParaRPr lang="ko-KR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214282" y="1714488"/>
            <a:ext cx="3214710" cy="3786214"/>
            <a:chOff x="1285852" y="1214422"/>
            <a:chExt cx="3214710" cy="3786214"/>
          </a:xfrm>
        </p:grpSpPr>
        <p:grpSp>
          <p:nvGrpSpPr>
            <p:cNvPr id="21" name="Group 14"/>
            <p:cNvGrpSpPr/>
            <p:nvPr/>
          </p:nvGrpSpPr>
          <p:grpSpPr>
            <a:xfrm>
              <a:off x="2071670" y="2000240"/>
              <a:ext cx="1571636" cy="2643206"/>
              <a:chOff x="1357290" y="1928802"/>
              <a:chExt cx="1571636" cy="2643206"/>
            </a:xfrm>
          </p:grpSpPr>
          <p:sp>
            <p:nvSpPr>
              <p:cNvPr id="24" name="Round Single Corner Rectangle 4"/>
              <p:cNvSpPr/>
              <p:nvPr/>
            </p:nvSpPr>
            <p:spPr>
              <a:xfrm>
                <a:off x="1357290" y="1928802"/>
                <a:ext cx="1571636" cy="500066"/>
              </a:xfrm>
              <a:prstGeom prst="round1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Enemy</a:t>
                </a:r>
                <a:endParaRPr lang="ko-KR" altLang="en-US" dirty="0"/>
              </a:p>
            </p:txBody>
          </p:sp>
          <p:sp>
            <p:nvSpPr>
              <p:cNvPr id="25" name="Round Single Corner Rectangle 5"/>
              <p:cNvSpPr/>
              <p:nvPr/>
            </p:nvSpPr>
            <p:spPr>
              <a:xfrm>
                <a:off x="1357290" y="2643182"/>
                <a:ext cx="1571636" cy="500066"/>
              </a:xfrm>
              <a:prstGeom prst="round1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Dependent</a:t>
                </a:r>
                <a:endParaRPr lang="ko-KR" altLang="en-US" dirty="0"/>
              </a:p>
            </p:txBody>
          </p:sp>
          <p:sp>
            <p:nvSpPr>
              <p:cNvPr id="26" name="Round Single Corner Rectangle 6"/>
              <p:cNvSpPr/>
              <p:nvPr/>
            </p:nvSpPr>
            <p:spPr>
              <a:xfrm>
                <a:off x="1357290" y="3357562"/>
                <a:ext cx="1571636" cy="500066"/>
              </a:xfrm>
              <a:prstGeom prst="round1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Barbarian</a:t>
                </a:r>
                <a:endParaRPr lang="ko-KR" altLang="en-US" dirty="0"/>
              </a:p>
            </p:txBody>
          </p:sp>
          <p:sp>
            <p:nvSpPr>
              <p:cNvPr id="27" name="Round Single Corner Rectangle 7"/>
              <p:cNvSpPr/>
              <p:nvPr/>
            </p:nvSpPr>
            <p:spPr>
              <a:xfrm>
                <a:off x="1357290" y="4071942"/>
                <a:ext cx="1571636" cy="500066"/>
              </a:xfrm>
              <a:prstGeom prst="round1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Ally</a:t>
                </a:r>
                <a:endParaRPr lang="ko-KR" altLang="en-US" dirty="0"/>
              </a:p>
            </p:txBody>
          </p:sp>
        </p:grpSp>
        <p:sp>
          <p:nvSpPr>
            <p:cNvPr id="22" name="모서리가 둥근 직사각형 21"/>
            <p:cNvSpPr/>
            <p:nvPr/>
          </p:nvSpPr>
          <p:spPr>
            <a:xfrm>
              <a:off x="1285852" y="1214422"/>
              <a:ext cx="3214710" cy="378621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71604" y="1428736"/>
              <a:ext cx="2857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타국으로서의 북한</a:t>
              </a:r>
              <a:endParaRPr lang="ko-KR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</p:nvPr>
        </p:nvGraphicFramePr>
        <p:xfrm>
          <a:off x="500034" y="642918"/>
          <a:ext cx="8229599" cy="529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006272"/>
                <a:gridCol w="1071570"/>
                <a:gridCol w="1449129"/>
                <a:gridCol w="1175657"/>
                <a:gridCol w="1175657"/>
              </a:tblGrid>
              <a:tr h="529366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구조적  관계인식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이미지</a:t>
                      </a:r>
                      <a:endParaRPr lang="ko-KR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감정</a:t>
                      </a:r>
                      <a:endParaRPr lang="ko-KR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정책선호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73966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공존가능성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상대적 힘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문화적 지위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민족 동질감</a:t>
                      </a:r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</a:tr>
              <a:tr h="5293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갈등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</a:t>
                      </a:r>
                      <a:r>
                        <a:rPr lang="en-US" altLang="ko-KR" sz="1600" baseline="0" dirty="0" smtClean="0"/>
                        <a:t> = </a:t>
                      </a:r>
                      <a:r>
                        <a:rPr lang="ko-KR" altLang="en-US" sz="160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 </a:t>
                      </a:r>
                      <a:r>
                        <a:rPr lang="en-US" altLang="ko-KR" sz="1600" dirty="0" smtClean="0"/>
                        <a:t>= </a:t>
                      </a:r>
                      <a:r>
                        <a:rPr lang="ko-KR" altLang="en-US" sz="160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no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Enemy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분노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적대감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공격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봉쇄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7396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갈등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 </a:t>
                      </a:r>
                      <a:r>
                        <a:rPr lang="en-US" altLang="ko-KR" sz="1600" dirty="0" smtClean="0"/>
                        <a:t>&lt;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 </a:t>
                      </a:r>
                      <a:r>
                        <a:rPr lang="en-US" altLang="ko-KR" sz="1600" dirty="0" smtClean="0"/>
                        <a:t>&lt; </a:t>
                      </a:r>
                      <a:r>
                        <a:rPr lang="ko-KR" altLang="en-US" sz="160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no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Dependent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멸시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동정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경멸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착취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이용</a:t>
                      </a:r>
                      <a:r>
                        <a:rPr lang="en-US" altLang="ko-KR" sz="1400" dirty="0" smtClean="0"/>
                        <a:t>,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7396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갈등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 </a:t>
                      </a:r>
                      <a:r>
                        <a:rPr lang="en-US" altLang="ko-KR" sz="1600" dirty="0" smtClean="0"/>
                        <a:t>&gt; </a:t>
                      </a:r>
                      <a:r>
                        <a:rPr lang="ko-KR" altLang="en-US" sz="160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 </a:t>
                      </a:r>
                      <a:r>
                        <a:rPr lang="en-US" altLang="ko-KR" sz="1600" dirty="0" smtClean="0"/>
                        <a:t>&lt; </a:t>
                      </a:r>
                      <a:r>
                        <a:rPr lang="ko-KR" altLang="en-US" sz="160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no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Barbarian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공포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불안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자기 방어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저항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65136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협력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 </a:t>
                      </a:r>
                      <a:r>
                        <a:rPr lang="en-US" altLang="ko-KR" sz="1600" dirty="0" smtClean="0"/>
                        <a:t>= </a:t>
                      </a:r>
                      <a:r>
                        <a:rPr lang="ko-KR" altLang="en-US" sz="160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 </a:t>
                      </a:r>
                      <a:r>
                        <a:rPr lang="en-US" altLang="ko-KR" sz="1600" dirty="0" smtClean="0"/>
                        <a:t>= </a:t>
                      </a:r>
                      <a:r>
                        <a:rPr lang="ko-KR" altLang="en-US" sz="160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no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Ally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신뢰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존경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협조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62206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갈등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 </a:t>
                      </a:r>
                      <a:r>
                        <a:rPr lang="en-US" altLang="ko-KR" sz="1600" dirty="0" smtClean="0"/>
                        <a:t>&lt; </a:t>
                      </a:r>
                      <a:r>
                        <a:rPr lang="ko-KR" altLang="en-US" sz="160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 </a:t>
                      </a:r>
                      <a:r>
                        <a:rPr lang="en-US" altLang="ko-KR" sz="1600" dirty="0" smtClean="0"/>
                        <a:t>&lt; </a:t>
                      </a:r>
                      <a:r>
                        <a:rPr lang="ko-KR" altLang="en-US" sz="160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불법점유집단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경멸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적대감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흡수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체제전환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7396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협력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</a:t>
                      </a:r>
                      <a:r>
                        <a:rPr lang="ko-KR" altLang="en-US" sz="1600" baseline="0" dirty="0" smtClean="0"/>
                        <a:t> </a:t>
                      </a:r>
                      <a:r>
                        <a:rPr lang="en-US" altLang="ko-KR" sz="1600" baseline="0" dirty="0" smtClean="0"/>
                        <a:t>&lt; </a:t>
                      </a:r>
                      <a:r>
                        <a:rPr lang="ko-KR" altLang="en-US" sz="1600" baseline="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북 </a:t>
                      </a:r>
                      <a:r>
                        <a:rPr lang="en-US" altLang="ko-KR" sz="1600" dirty="0" smtClean="0"/>
                        <a:t>&lt; </a:t>
                      </a:r>
                      <a:r>
                        <a:rPr lang="ko-KR" altLang="en-US" sz="1600" dirty="0" smtClean="0"/>
                        <a:t>남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yes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동포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동정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이해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협력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보호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양보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E59B628-849C-46CD-8A16-616CD7365935}" type="slidenum">
              <a:rPr lang="ko-KR" altLang="en-US" smtClean="0"/>
              <a:t>9</a:t>
            </a:fld>
            <a:endParaRPr lang="ko-KR" alt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중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779</Words>
  <Application>Microsoft Office PowerPoint</Application>
  <PresentationFormat>화면 슬라이드 쇼(4:3)</PresentationFormat>
  <Paragraphs>178</Paragraphs>
  <Slides>14</Slides>
  <Notes>14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Office 테마</vt:lpstr>
      <vt:lpstr>중앙</vt:lpstr>
      <vt:lpstr>對북한 이미지 프로젝트</vt:lpstr>
      <vt:lpstr>이미지 이론이란?</vt:lpstr>
      <vt:lpstr>이미지 이론</vt:lpstr>
      <vt:lpstr>슬라이드 4</vt:lpstr>
      <vt:lpstr>Enemy 이미지와 인지적 편향</vt:lpstr>
      <vt:lpstr>Enemy 이미지와 인지적 편향</vt:lpstr>
      <vt:lpstr>슬라이드 7</vt:lpstr>
      <vt:lpstr>슬라이드 8</vt:lpstr>
      <vt:lpstr>슬라이드 9</vt:lpstr>
      <vt:lpstr>불법점거집단 이미지</vt:lpstr>
      <vt:lpstr>불법점거집단 이미지</vt:lpstr>
      <vt:lpstr>동포 이미지</vt:lpstr>
      <vt:lpstr>동포 이미지</vt:lpstr>
      <vt:lpstr>슬라이드 14</vt:lpstr>
    </vt:vector>
  </TitlesOfParts>
  <Company>kky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sunghun</dc:creator>
  <cp:lastModifiedBy>sunghun</cp:lastModifiedBy>
  <cp:revision>18</cp:revision>
  <dcterms:created xsi:type="dcterms:W3CDTF">2010-02-24T09:44:17Z</dcterms:created>
  <dcterms:modified xsi:type="dcterms:W3CDTF">2010-05-26T12:41:13Z</dcterms:modified>
</cp:coreProperties>
</file>