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14875f9d10a4968" providerId="LiveId" clId="{F3DC1970-B614-4F00-9391-0052734A0D69}"/>
    <pc:docChg chg="undo custSel addSld delSld modSld">
      <pc:chgData name="" userId="614875f9d10a4968" providerId="LiveId" clId="{F3DC1970-B614-4F00-9391-0052734A0D69}" dt="2021-03-22T07:43:41.704" v="8892" actId="1076"/>
      <pc:docMkLst>
        <pc:docMk/>
      </pc:docMkLst>
      <pc:sldChg chg="addSp delSp modSp">
        <pc:chgData name="" userId="614875f9d10a4968" providerId="LiveId" clId="{F3DC1970-B614-4F00-9391-0052734A0D69}" dt="2021-03-22T05:20:33.312" v="2449" actId="1035"/>
        <pc:sldMkLst>
          <pc:docMk/>
          <pc:sldMk cId="583502269" sldId="256"/>
        </pc:sldMkLst>
        <pc:spChg chg="mod">
          <ac:chgData name="" userId="614875f9d10a4968" providerId="LiveId" clId="{F3DC1970-B614-4F00-9391-0052734A0D69}" dt="2021-03-22T05:18:13.749" v="2419" actId="6549"/>
          <ac:spMkLst>
            <pc:docMk/>
            <pc:sldMk cId="583502269" sldId="256"/>
            <ac:spMk id="2" creationId="{00000000-0000-0000-0000-000000000000}"/>
          </ac:spMkLst>
        </pc:spChg>
        <pc:spChg chg="mod">
          <ac:chgData name="" userId="614875f9d10a4968" providerId="LiveId" clId="{F3DC1970-B614-4F00-9391-0052734A0D69}" dt="2021-03-22T05:18:17.120" v="2420" actId="6549"/>
          <ac:spMkLst>
            <pc:docMk/>
            <pc:sldMk cId="583502269" sldId="256"/>
            <ac:spMk id="3" creationId="{00000000-0000-0000-0000-000000000000}"/>
          </ac:spMkLst>
        </pc:spChg>
        <pc:picChg chg="add del mod">
          <ac:chgData name="" userId="614875f9d10a4968" providerId="LiveId" clId="{F3DC1970-B614-4F00-9391-0052734A0D69}" dt="2021-03-22T05:20:08.877" v="2444" actId="478"/>
          <ac:picMkLst>
            <pc:docMk/>
            <pc:sldMk cId="583502269" sldId="256"/>
            <ac:picMk id="4" creationId="{51FB9D7B-4613-45DD-BC9C-1BF183EBB2FC}"/>
          </ac:picMkLst>
        </pc:picChg>
        <pc:picChg chg="add mod">
          <ac:chgData name="" userId="614875f9d10a4968" providerId="LiveId" clId="{F3DC1970-B614-4F00-9391-0052734A0D69}" dt="2021-03-22T05:20:33.312" v="2449" actId="1035"/>
          <ac:picMkLst>
            <pc:docMk/>
            <pc:sldMk cId="583502269" sldId="256"/>
            <ac:picMk id="5" creationId="{C71D2A25-0B8C-4520-94D9-81D5B38604CD}"/>
          </ac:picMkLst>
        </pc:picChg>
      </pc:sldChg>
      <pc:sldChg chg="del">
        <pc:chgData name="" userId="614875f9d10a4968" providerId="LiveId" clId="{F3DC1970-B614-4F00-9391-0052734A0D69}" dt="2021-03-22T07:12:07.896" v="7531" actId="2696"/>
        <pc:sldMkLst>
          <pc:docMk/>
          <pc:sldMk cId="705825425" sldId="257"/>
        </pc:sldMkLst>
      </pc:sldChg>
      <pc:sldChg chg="addSp delSp modSp">
        <pc:chgData name="" userId="614875f9d10a4968" providerId="LiveId" clId="{F3DC1970-B614-4F00-9391-0052734A0D69}" dt="2021-03-22T07:43:41.704" v="8892" actId="1076"/>
        <pc:sldMkLst>
          <pc:docMk/>
          <pc:sldMk cId="1953428128" sldId="258"/>
        </pc:sldMkLst>
        <pc:spChg chg="mod">
          <ac:chgData name="" userId="614875f9d10a4968" providerId="LiveId" clId="{F3DC1970-B614-4F00-9391-0052734A0D69}" dt="2021-03-22T04:32:40.861" v="4" actId="6549"/>
          <ac:spMkLst>
            <pc:docMk/>
            <pc:sldMk cId="1953428128" sldId="258"/>
            <ac:spMk id="2" creationId="{206381AD-4C2B-4745-99B1-0BBCE6131A71}"/>
          </ac:spMkLst>
        </pc:spChg>
        <pc:spChg chg="add del">
          <ac:chgData name="" userId="614875f9d10a4968" providerId="LiveId" clId="{F3DC1970-B614-4F00-9391-0052734A0D69}" dt="2021-03-22T05:52:58.874" v="4004"/>
          <ac:spMkLst>
            <pc:docMk/>
            <pc:sldMk cId="1953428128" sldId="258"/>
            <ac:spMk id="3" creationId="{1865C357-18B7-4822-B731-8972EF2D63BE}"/>
          </ac:spMkLst>
        </pc:spChg>
        <pc:spChg chg="add del mod">
          <ac:chgData name="" userId="614875f9d10a4968" providerId="LiveId" clId="{F3DC1970-B614-4F00-9391-0052734A0D69}" dt="2021-03-22T07:33:09.360" v="8765"/>
          <ac:spMkLst>
            <pc:docMk/>
            <pc:sldMk cId="1953428128" sldId="258"/>
            <ac:spMk id="4" creationId="{6A9438D2-10D1-4D8E-873D-FA3B33A776A1}"/>
          </ac:spMkLst>
        </pc:spChg>
        <pc:spChg chg="add del mod">
          <ac:chgData name="" userId="614875f9d10a4968" providerId="LiveId" clId="{F3DC1970-B614-4F00-9391-0052734A0D69}" dt="2021-03-22T07:42:52.735" v="8889" actId="6549"/>
          <ac:spMkLst>
            <pc:docMk/>
            <pc:sldMk cId="1953428128" sldId="258"/>
            <ac:spMk id="7" creationId="{EC5CFADC-E03E-427B-869F-B61B6A1C46EA}"/>
          </ac:spMkLst>
        </pc:spChg>
        <pc:picChg chg="add mod">
          <ac:chgData name="" userId="614875f9d10a4968" providerId="LiveId" clId="{F3DC1970-B614-4F00-9391-0052734A0D69}" dt="2021-03-22T07:43:41.704" v="8892" actId="1076"/>
          <ac:picMkLst>
            <pc:docMk/>
            <pc:sldMk cId="1953428128" sldId="258"/>
            <ac:picMk id="3" creationId="{A45AE15E-C5CD-4C43-A579-11FD92FB8A08}"/>
          </ac:picMkLst>
        </pc:picChg>
        <pc:picChg chg="add del mod">
          <ac:chgData name="" userId="614875f9d10a4968" providerId="LiveId" clId="{F3DC1970-B614-4F00-9391-0052734A0D69}" dt="2021-03-22T07:40:54.344" v="8874" actId="478"/>
          <ac:picMkLst>
            <pc:docMk/>
            <pc:sldMk cId="1953428128" sldId="258"/>
            <ac:picMk id="5" creationId="{91497AEF-338F-4932-B350-414212B6B969}"/>
          </ac:picMkLst>
        </pc:picChg>
        <pc:picChg chg="add del mod">
          <ac:chgData name="" userId="614875f9d10a4968" providerId="LiveId" clId="{F3DC1970-B614-4F00-9391-0052734A0D69}" dt="2021-03-22T07:33:10.452" v="8766"/>
          <ac:picMkLst>
            <pc:docMk/>
            <pc:sldMk cId="1953428128" sldId="258"/>
            <ac:picMk id="1026" creationId="{5A105721-BACE-4AB3-A868-EB17A2728B53}"/>
          </ac:picMkLst>
        </pc:picChg>
        <pc:picChg chg="add del mod">
          <ac:chgData name="" userId="614875f9d10a4968" providerId="LiveId" clId="{F3DC1970-B614-4F00-9391-0052734A0D69}" dt="2021-03-22T07:42:14.725" v="8880" actId="478"/>
          <ac:picMkLst>
            <pc:docMk/>
            <pc:sldMk cId="1953428128" sldId="258"/>
            <ac:picMk id="1026" creationId="{FC382134-19A0-4535-B00D-C923B5DD408F}"/>
          </ac:picMkLst>
        </pc:picChg>
        <pc:picChg chg="add del mod">
          <ac:chgData name="" userId="614875f9d10a4968" providerId="LiveId" clId="{F3DC1970-B614-4F00-9391-0052734A0D69}" dt="2021-03-22T07:33:33.260" v="8799"/>
          <ac:picMkLst>
            <pc:docMk/>
            <pc:sldMk cId="1953428128" sldId="258"/>
            <ac:picMk id="1028" creationId="{160DF64D-F249-440D-AA8E-E8CA9357CF83}"/>
          </ac:picMkLst>
        </pc:picChg>
        <pc:picChg chg="add del mod">
          <ac:chgData name="" userId="614875f9d10a4968" providerId="LiveId" clId="{F3DC1970-B614-4F00-9391-0052734A0D69}" dt="2021-03-22T07:33:32.840" v="8798"/>
          <ac:picMkLst>
            <pc:docMk/>
            <pc:sldMk cId="1953428128" sldId="258"/>
            <ac:picMk id="1030" creationId="{8243E60E-043E-454A-894D-8AEA4A4789D2}"/>
          </ac:picMkLst>
        </pc:picChg>
        <pc:picChg chg="add del mod">
          <ac:chgData name="" userId="614875f9d10a4968" providerId="LiveId" clId="{F3DC1970-B614-4F00-9391-0052734A0D69}" dt="2021-03-22T07:33:43.916" v="8803"/>
          <ac:picMkLst>
            <pc:docMk/>
            <pc:sldMk cId="1953428128" sldId="258"/>
            <ac:picMk id="1032" creationId="{C58037F9-86D3-44AF-94FF-7E8FE20AA4AD}"/>
          </ac:picMkLst>
        </pc:picChg>
      </pc:sldChg>
      <pc:sldChg chg="modSp">
        <pc:chgData name="" userId="614875f9d10a4968" providerId="LiveId" clId="{F3DC1970-B614-4F00-9391-0052734A0D69}" dt="2021-03-22T05:56:54.997" v="4135" actId="6549"/>
        <pc:sldMkLst>
          <pc:docMk/>
          <pc:sldMk cId="1519348892" sldId="259"/>
        </pc:sldMkLst>
        <pc:spChg chg="mod">
          <ac:chgData name="" userId="614875f9d10a4968" providerId="LiveId" clId="{F3DC1970-B614-4F00-9391-0052734A0D69}" dt="2021-03-22T04:34:26.683" v="38" actId="6549"/>
          <ac:spMkLst>
            <pc:docMk/>
            <pc:sldMk cId="1519348892" sldId="259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5:56:54.997" v="4135" actId="6549"/>
          <ac:spMkLst>
            <pc:docMk/>
            <pc:sldMk cId="1519348892" sldId="259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7:34:57.552" v="8840" actId="313"/>
        <pc:sldMkLst>
          <pc:docMk/>
          <pc:sldMk cId="695946106" sldId="260"/>
        </pc:sldMkLst>
        <pc:spChg chg="mod">
          <ac:chgData name="" userId="614875f9d10a4968" providerId="LiveId" clId="{F3DC1970-B614-4F00-9391-0052734A0D69}" dt="2021-03-22T04:47:37.509" v="1070"/>
          <ac:spMkLst>
            <pc:docMk/>
            <pc:sldMk cId="695946106" sldId="260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7:34:57.552" v="8840" actId="313"/>
          <ac:spMkLst>
            <pc:docMk/>
            <pc:sldMk cId="695946106" sldId="260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7:35:17.249" v="8843" actId="6549"/>
        <pc:sldMkLst>
          <pc:docMk/>
          <pc:sldMk cId="21172133" sldId="261"/>
        </pc:sldMkLst>
        <pc:spChg chg="mod">
          <ac:chgData name="" userId="614875f9d10a4968" providerId="LiveId" clId="{F3DC1970-B614-4F00-9391-0052734A0D69}" dt="2021-03-22T04:47:53.865" v="1085" actId="6549"/>
          <ac:spMkLst>
            <pc:docMk/>
            <pc:sldMk cId="21172133" sldId="261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7:35:17.249" v="8843" actId="6549"/>
          <ac:spMkLst>
            <pc:docMk/>
            <pc:sldMk cId="21172133" sldId="261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5:32:59.228" v="3026" actId="15"/>
        <pc:sldMkLst>
          <pc:docMk/>
          <pc:sldMk cId="1876619553" sldId="262"/>
        </pc:sldMkLst>
        <pc:spChg chg="mod">
          <ac:chgData name="" userId="614875f9d10a4968" providerId="LiveId" clId="{F3DC1970-B614-4F00-9391-0052734A0D69}" dt="2021-03-22T05:00:38.619" v="2230"/>
          <ac:spMkLst>
            <pc:docMk/>
            <pc:sldMk cId="1876619553" sldId="262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5:32:59.228" v="3026" actId="15"/>
          <ac:spMkLst>
            <pc:docMk/>
            <pc:sldMk cId="1876619553" sldId="262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5:51:29.431" v="3952" actId="2711"/>
        <pc:sldMkLst>
          <pc:docMk/>
          <pc:sldMk cId="61508265" sldId="263"/>
        </pc:sldMkLst>
        <pc:spChg chg="mod">
          <ac:chgData name="" userId="614875f9d10a4968" providerId="LiveId" clId="{F3DC1970-B614-4F00-9391-0052734A0D69}" dt="2021-03-22T05:33:11.469" v="3036" actId="6549"/>
          <ac:spMkLst>
            <pc:docMk/>
            <pc:sldMk cId="61508265" sldId="263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5:51:29.431" v="3952" actId="2711"/>
          <ac:spMkLst>
            <pc:docMk/>
            <pc:sldMk cId="61508265" sldId="263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5:58:35.895" v="4253" actId="20577"/>
        <pc:sldMkLst>
          <pc:docMk/>
          <pc:sldMk cId="2420646736" sldId="264"/>
        </pc:sldMkLst>
        <pc:spChg chg="mod">
          <ac:chgData name="" userId="614875f9d10a4968" providerId="LiveId" clId="{F3DC1970-B614-4F00-9391-0052734A0D69}" dt="2021-03-22T05:58:35.895" v="4253" actId="20577"/>
          <ac:spMkLst>
            <pc:docMk/>
            <pc:sldMk cId="2420646736" sldId="264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5:58:32.062" v="4245" actId="20577"/>
          <ac:spMkLst>
            <pc:docMk/>
            <pc:sldMk cId="2420646736" sldId="264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6:44:13.773" v="5036" actId="6549"/>
        <pc:sldMkLst>
          <pc:docMk/>
          <pc:sldMk cId="744561595" sldId="265"/>
        </pc:sldMkLst>
        <pc:spChg chg="mod">
          <ac:chgData name="" userId="614875f9d10a4968" providerId="LiveId" clId="{F3DC1970-B614-4F00-9391-0052734A0D69}" dt="2021-03-22T05:59:02.528" v="4255" actId="6549"/>
          <ac:spMkLst>
            <pc:docMk/>
            <pc:sldMk cId="744561595" sldId="265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6:44:13.773" v="5036" actId="6549"/>
          <ac:spMkLst>
            <pc:docMk/>
            <pc:sldMk cId="744561595" sldId="265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7:36:14.367" v="8851" actId="2711"/>
        <pc:sldMkLst>
          <pc:docMk/>
          <pc:sldMk cId="4065733799" sldId="266"/>
        </pc:sldMkLst>
        <pc:spChg chg="mod">
          <ac:chgData name="" userId="614875f9d10a4968" providerId="LiveId" clId="{F3DC1970-B614-4F00-9391-0052734A0D69}" dt="2021-03-22T06:49:42.126" v="5423" actId="20577"/>
          <ac:spMkLst>
            <pc:docMk/>
            <pc:sldMk cId="4065733799" sldId="266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7:36:14.367" v="8851" actId="2711"/>
          <ac:spMkLst>
            <pc:docMk/>
            <pc:sldMk cId="4065733799" sldId="266"/>
            <ac:spMk id="7" creationId="{EC5CFADC-E03E-427B-869F-B61B6A1C46EA}"/>
          </ac:spMkLst>
        </pc:spChg>
      </pc:sldChg>
      <pc:sldChg chg="add del">
        <pc:chgData name="" userId="614875f9d10a4968" providerId="LiveId" clId="{F3DC1970-B614-4F00-9391-0052734A0D69}" dt="2021-03-22T07:38:12.161" v="8852" actId="2696"/>
        <pc:sldMkLst>
          <pc:docMk/>
          <pc:sldMk cId="3097852453" sldId="267"/>
        </pc:sldMkLst>
      </pc:sldChg>
      <pc:sldChg chg="modSp add">
        <pc:chgData name="" userId="614875f9d10a4968" providerId="LiveId" clId="{F3DC1970-B614-4F00-9391-0052734A0D69}" dt="2021-03-22T07:38:26.237" v="8853" actId="113"/>
        <pc:sldMkLst>
          <pc:docMk/>
          <pc:sldMk cId="2723252854" sldId="268"/>
        </pc:sldMkLst>
        <pc:spChg chg="mod">
          <ac:chgData name="" userId="614875f9d10a4968" providerId="LiveId" clId="{F3DC1970-B614-4F00-9391-0052734A0D69}" dt="2021-03-22T06:55:21.878" v="5828" actId="6549"/>
          <ac:spMkLst>
            <pc:docMk/>
            <pc:sldMk cId="2723252854" sldId="268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7:38:26.237" v="8853" actId="113"/>
          <ac:spMkLst>
            <pc:docMk/>
            <pc:sldMk cId="2723252854" sldId="268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7:06:53.106" v="6968" actId="6549"/>
        <pc:sldMkLst>
          <pc:docMk/>
          <pc:sldMk cId="3812708556" sldId="269"/>
        </pc:sldMkLst>
        <pc:spChg chg="mod">
          <ac:chgData name="" userId="614875f9d10a4968" providerId="LiveId" clId="{F3DC1970-B614-4F00-9391-0052734A0D69}" dt="2021-03-22T07:02:21.308" v="6230" actId="20577"/>
          <ac:spMkLst>
            <pc:docMk/>
            <pc:sldMk cId="3812708556" sldId="269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7:06:53.106" v="6968" actId="6549"/>
          <ac:spMkLst>
            <pc:docMk/>
            <pc:sldMk cId="3812708556" sldId="269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7:11:50.417" v="7529" actId="6549"/>
        <pc:sldMkLst>
          <pc:docMk/>
          <pc:sldMk cId="3541495032" sldId="270"/>
        </pc:sldMkLst>
        <pc:spChg chg="mod">
          <ac:chgData name="" userId="614875f9d10a4968" providerId="LiveId" clId="{F3DC1970-B614-4F00-9391-0052734A0D69}" dt="2021-03-22T07:07:17.570" v="6979" actId="20577"/>
          <ac:spMkLst>
            <pc:docMk/>
            <pc:sldMk cId="3541495032" sldId="270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7:11:50.417" v="7529" actId="6549"/>
          <ac:spMkLst>
            <pc:docMk/>
            <pc:sldMk cId="3541495032" sldId="270"/>
            <ac:spMk id="7" creationId="{EC5CFADC-E03E-427B-869F-B61B6A1C46EA}"/>
          </ac:spMkLst>
        </pc:spChg>
      </pc:sldChg>
      <pc:sldChg chg="modSp add">
        <pc:chgData name="" userId="614875f9d10a4968" providerId="LiveId" clId="{F3DC1970-B614-4F00-9391-0052734A0D69}" dt="2021-03-22T07:39:04.885" v="8857" actId="6549"/>
        <pc:sldMkLst>
          <pc:docMk/>
          <pc:sldMk cId="640781837" sldId="271"/>
        </pc:sldMkLst>
        <pc:spChg chg="mod">
          <ac:chgData name="" userId="614875f9d10a4968" providerId="LiveId" clId="{F3DC1970-B614-4F00-9391-0052734A0D69}" dt="2021-03-22T07:12:38.498" v="7545" actId="20577"/>
          <ac:spMkLst>
            <pc:docMk/>
            <pc:sldMk cId="640781837" sldId="271"/>
            <ac:spMk id="2" creationId="{206381AD-4C2B-4745-99B1-0BBCE6131A71}"/>
          </ac:spMkLst>
        </pc:spChg>
        <pc:spChg chg="mod">
          <ac:chgData name="" userId="614875f9d10a4968" providerId="LiveId" clId="{F3DC1970-B614-4F00-9391-0052734A0D69}" dt="2021-03-22T07:39:04.885" v="8857" actId="6549"/>
          <ac:spMkLst>
            <pc:docMk/>
            <pc:sldMk cId="640781837" sldId="271"/>
            <ac:spMk id="7" creationId="{EC5CFADC-E03E-427B-869F-B61B6A1C46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AC3E7-B113-415F-A4DB-96E876D3929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CDD6-31AC-45B8-BBA2-BE4449EEAD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433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61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845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961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852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5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78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60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10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144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83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51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306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 적혀있는 바와 같이 앞으로 오늘과 다음 </a:t>
            </a:r>
            <a:r>
              <a:rPr lang="ko-KR" altLang="en-US" dirty="0" err="1"/>
              <a:t>차시에</a:t>
            </a:r>
            <a:r>
              <a:rPr lang="ko-KR" altLang="en-US" dirty="0"/>
              <a:t> 걸쳐서 우리는 인권이란 무엇인지</a:t>
            </a:r>
            <a:r>
              <a:rPr lang="en-US" altLang="ko-KR" dirty="0"/>
              <a:t>, </a:t>
            </a:r>
            <a:r>
              <a:rPr lang="ko-KR" altLang="en-US" dirty="0"/>
              <a:t>어떠한 권리가 인권인지</a:t>
            </a:r>
            <a:r>
              <a:rPr lang="en-US" altLang="ko-KR" dirty="0"/>
              <a:t>?</a:t>
            </a:r>
            <a:r>
              <a:rPr lang="en-US" altLang="ko-KR" baseline="0" dirty="0"/>
              <a:t> </a:t>
            </a:r>
            <a:r>
              <a:rPr lang="ko-KR" altLang="en-US" baseline="0" dirty="0"/>
              <a:t>여타 권리와 인권을 구분하는 기준은 무엇인지 등에 대해 </a:t>
            </a:r>
            <a:r>
              <a:rPr lang="ko-KR" altLang="en-US" dirty="0"/>
              <a:t>좀 더 자세히 살펴보려고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사실 첫 </a:t>
            </a:r>
            <a:r>
              <a:rPr lang="ko-KR" altLang="en-US" dirty="0" err="1"/>
              <a:t>차시부터</a:t>
            </a:r>
            <a:r>
              <a:rPr lang="ko-KR" altLang="en-US" dirty="0"/>
              <a:t> 지난 </a:t>
            </a:r>
            <a:r>
              <a:rPr lang="ko-KR" altLang="en-US" dirty="0" err="1"/>
              <a:t>차시까지</a:t>
            </a:r>
            <a:r>
              <a:rPr lang="ko-KR" altLang="en-US" dirty="0"/>
              <a:t> 저희가 인권을 계속 언급해왔습니다만 인권을 정확하게 규정한 적은 없습니다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첫 </a:t>
            </a:r>
            <a:r>
              <a:rPr lang="ko-KR" altLang="en-US" dirty="0" err="1"/>
              <a:t>차시때</a:t>
            </a:r>
            <a:r>
              <a:rPr lang="ko-KR" altLang="en-US" dirty="0"/>
              <a:t> 인권의 정의에 대해 인권이란 인간이 단지 인간이기 때문에 갖는 기본적 권리라고 </a:t>
            </a:r>
            <a:r>
              <a:rPr lang="ko-KR" altLang="en-US" dirty="0" err="1"/>
              <a:t>말씀드리긴</a:t>
            </a:r>
            <a:r>
              <a:rPr lang="ko-KR" altLang="en-US" dirty="0"/>
              <a:t> 했는데 인권을 정확하게 뭐라고 규정하지는 않았습니다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그래서 오늘과 다음 </a:t>
            </a:r>
            <a:r>
              <a:rPr lang="ko-KR" altLang="en-US" dirty="0" err="1"/>
              <a:t>차시에는</a:t>
            </a:r>
            <a:r>
              <a:rPr lang="ko-KR" altLang="en-US" dirty="0"/>
              <a:t> 이 문제에 집중해서 어떤 권리가 인권인지</a:t>
            </a:r>
            <a:r>
              <a:rPr lang="en-US" altLang="ko-KR" dirty="0"/>
              <a:t>,</a:t>
            </a:r>
            <a:r>
              <a:rPr lang="en-US" altLang="ko-KR" baseline="0" dirty="0"/>
              <a:t> </a:t>
            </a:r>
            <a:r>
              <a:rPr lang="ko-KR" altLang="en-US" baseline="0" dirty="0"/>
              <a:t>즉 어떤 권리가 인간이 단지 인간이기 때문에 갖는 기본권인지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다른 권리와 인권을 구분하는 기분은 무엇인지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그리고 더 나아가서 인권과 인권 사이에 충돌이 있을 경우 어떠한 인권을 우선해야 하는지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인권 가운데에도 더 중요한 인권과 덜 중요한 인권을 구분할 수 있는지</a:t>
            </a:r>
            <a:r>
              <a:rPr lang="en-US" altLang="ko-KR" baseline="0" dirty="0"/>
              <a:t>, </a:t>
            </a:r>
            <a:r>
              <a:rPr lang="ko-KR" altLang="en-US" baseline="0" dirty="0"/>
              <a:t>있다면 그 기준은 무엇인지 등의 문제에 대해 살펴보고자 합니다</a:t>
            </a:r>
            <a:r>
              <a:rPr lang="en-US" altLang="ko-KR" baseline="0" dirty="0"/>
              <a:t>. 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CBB33-C286-4388-AA6F-360B6CDCCDA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22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08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75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346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386" y="288233"/>
            <a:ext cx="11126623" cy="72424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altLang="ko-KR" sz="4000" b="1" kern="1200" dirty="0">
                <a:solidFill>
                  <a:srgbClr val="26AE9A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defRPr>
            </a:lvl1pPr>
          </a:lstStyle>
          <a:p>
            <a:pPr lvl="0"/>
            <a:r>
              <a:rPr lang="ko-KR" altLang="en-US" dirty="0"/>
              <a:t>텍스트</a:t>
            </a:r>
            <a:endParaRPr lang="en-US" altLang="ko-K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0E4584-CE5D-458D-9E24-81299C3C9EF8}"/>
              </a:ext>
            </a:extLst>
          </p:cNvPr>
          <p:cNvGrpSpPr/>
          <p:nvPr userDrawn="1"/>
        </p:nvGrpSpPr>
        <p:grpSpPr>
          <a:xfrm flipH="1" flipV="1">
            <a:off x="601315" y="1063756"/>
            <a:ext cx="11328286" cy="181040"/>
            <a:chOff x="2859118" y="3310420"/>
            <a:chExt cx="8161162" cy="230341"/>
          </a:xfrm>
          <a:solidFill>
            <a:srgbClr val="26AE9A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24CD21-4158-4941-BED2-5CC270145CBD}"/>
                </a:ext>
              </a:extLst>
            </p:cNvPr>
            <p:cNvSpPr/>
            <p:nvPr/>
          </p:nvSpPr>
          <p:spPr>
            <a:xfrm>
              <a:off x="2859118" y="3378200"/>
              <a:ext cx="6691292" cy="946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32C08C7-D949-4266-A179-87D5665FAC6B}"/>
                </a:ext>
              </a:extLst>
            </p:cNvPr>
            <p:cNvSpPr/>
            <p:nvPr/>
          </p:nvSpPr>
          <p:spPr>
            <a:xfrm>
              <a:off x="8459960" y="3310420"/>
              <a:ext cx="2560320" cy="2303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A27EA89D-2A21-4263-B28D-75AB75291A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4033" y="2007171"/>
            <a:ext cx="10515600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8775" indent="-358775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Tx/>
              <a:buBlip>
                <a:blip r:embed="rId2"/>
              </a:buBlip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1pPr>
            <a:lvl2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defRPr lang="ko-KR" altLang="en-US" sz="2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2pPr>
            <a:lvl3pPr marL="982663" indent="-228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맑은 고딕" panose="020B0503020000020004" pitchFamily="50" charset="-127"/>
              <a:buChar char="­"/>
              <a:defRPr sz="1500" b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defRPr>
            </a:lvl3pPr>
          </a:lstStyle>
          <a:p>
            <a:pPr lvl="0"/>
            <a:r>
              <a:rPr lang="ko-KR" altLang="en-US" dirty="0"/>
              <a:t>개체</a:t>
            </a:r>
            <a:endParaRPr lang="en-US" altLang="ko-KR" dirty="0"/>
          </a:p>
          <a:p>
            <a:pPr lvl="1"/>
            <a:r>
              <a:rPr lang="ko-KR" altLang="en-US" dirty="0"/>
              <a:t>개체</a:t>
            </a:r>
            <a:endParaRPr lang="en-US" altLang="ko-KR" dirty="0"/>
          </a:p>
          <a:p>
            <a:pPr lvl="2"/>
            <a:r>
              <a:rPr lang="ko-KR" altLang="en-US" dirty="0"/>
              <a:t>개체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F4047B4E-32B9-46BF-8C95-584217D00CC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0148" y="1488589"/>
            <a:ext cx="10515600" cy="438969"/>
          </a:xfrm>
          <a:prstGeom prst="rect">
            <a:avLst/>
          </a:prstGeom>
        </p:spPr>
        <p:txBody>
          <a:bodyPr>
            <a:noAutofit/>
          </a:bodyPr>
          <a:lstStyle>
            <a:lvl1pPr marL="444500" indent="-444500">
              <a:buFont typeface="+mj-lt"/>
              <a:buAutoNum type="arabicParenR"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  <a:lvl2pPr marL="914400" indent="-457200">
              <a:buFont typeface="+mj-lt"/>
              <a:buAutoNum type="arabicParenR"/>
              <a:defRPr/>
            </a:lvl2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7416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72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782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28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89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238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9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814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384F-D2E4-4240-A0AC-4231C14EBF60}" type="datetimeFigureOut">
              <a:rPr lang="ko-KR" altLang="en-US" smtClean="0"/>
              <a:t>2021-03-22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014D-C79F-4BAF-A1A5-CF0195FECF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53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1D2A25-0B8C-4520-94D9-81D5B386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2" y="26488"/>
            <a:ext cx="11302410" cy="68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0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토의정치</a:t>
            </a:r>
            <a:r>
              <a:rPr lang="en-US" altLang="ko-KR" dirty="0"/>
              <a:t>(deliberative politics)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토의정치의 필요성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가치들의 완전한 조화와 실현을 보장하는 하나의 해결책은 없다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현실적으로 바람직한 정치는 상충하는 가치와 요구들 간의 적절한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균형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추구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정의담론은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‘균형의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정치’에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필요한 사고력과 판단력을 증진시키는 방향으로 전개되어야 한다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ko-KR" altLang="en-US" dirty="0"/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토의정치는 유토피아적 현실주의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(Utopian realism)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한 표현이다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토의정치는 시민사회의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공론형성으로부터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공식적인 정책결정과정에 이르는 여러 층위의 절차와 제도로 구성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토의정치는 대화와 근거제시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(reason-giving)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통해 참여자의 사고범위를 확장하고 변화시킴으로써 공동선에 합당한 입법 및 정책결정의 가능성을 높이려는 시도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토의정치는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참여로서의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토의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(deliberation as participation)’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활성화하고 제도화하여 법과 정책의 정당성과 실효성을 동시에 높이는데 기여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토의정치는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‘토의의 매개적 기능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(deliberative mediation)’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극대화함으로써 갈등의 양상과 정도를 어느 정도 순화함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시민토의네트워크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(Civic Deliberation Network; CDN)’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구축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573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한국 사회에서의 함의  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사회에 적용 가능한 정의 담론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정의담론 가운데 어떠한 담론이 한국 사회의 공정과 정의 문제를 이해하는데 타당하다고 생각하시는지요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최근 한국 사회에서는 아이스하키 남북 단일팀 구성을 시작으로 고위층의 부모찬스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인천국제공항 정규직 전환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의대 국시 문제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LH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부동산 사태 등 이슈 마다 공정성 또는 정의의 문제가 핵심 쟁점이 되고 있습니다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학장님은 최근 한국 사회의 공정과 정의의 문제를 이해하기 위해 어떠한 담론이 더 설득력이 있다고 생각하시는지요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ko-KR" altLang="en-US" dirty="0"/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사회와 토의정치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사회의 정의와 공정성 문제가 진영논리에 따라 과도하게 ‘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정치화’되어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있음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이러한 문제를 극복하기 위해서는 ‘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토의정치’가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활성화되어야 함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사회에서 토의정치는 가능한가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활성화 방안은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25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지구적 정의</a:t>
            </a:r>
            <a:r>
              <a:rPr lang="en-US" altLang="ko-KR" dirty="0"/>
              <a:t>(global</a:t>
            </a:r>
            <a:r>
              <a:rPr lang="ko-KR" altLang="en-US" dirty="0"/>
              <a:t> </a:t>
            </a:r>
            <a:r>
              <a:rPr lang="en-US" altLang="ko-KR" dirty="0"/>
              <a:t>justice)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왜 지구적 정의인가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일국적 차원을 넘어 전 지구적 차원에서 정의 문제를 살펴봐야 하는 이유는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국제관계에서 정의의 문제가 중요한가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 이익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지구적 정의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ko-KR" altLang="en-US" dirty="0"/>
          </a:p>
          <a:p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롤스의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만민법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(the law of peoples)</a:t>
            </a: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만민법의 개념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만민법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국제법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국내적 차원에서의 중첩적 합의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지구적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차원에서의 중첩적 합의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국내적 차원의 정의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지구적 차원의 정의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 주권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지구적 정의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2708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지구적 정의 담론 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범세계주의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(cosmopolitanism)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공리주의적 범세계주의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Peter Singer: 『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물에 빠진 아아 구하기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』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제도주의적 범세계주의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Thomas </a:t>
            </a:r>
            <a:r>
              <a:rPr lang="en-US" altLang="ko-KR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Pogge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국가 이익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지구적 정의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역량의 평등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(equality of capability)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en-US" altLang="ko-KR" dirty="0"/>
              <a:t>Amartya Sen, Martha Nussbaum </a:t>
            </a:r>
          </a:p>
          <a:p>
            <a:pPr marL="754063" lvl="2" indent="0">
              <a:buNone/>
            </a:pPr>
            <a:endParaRPr lang="ko-KR" altLang="en-US" dirty="0"/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구체적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사례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기후변화의 책임과 비용 분담의 정의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이민과 난민문제를 둘러싼 정의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 fontAlgn="base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Global health issue: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백신민족주의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지구적 정의</a:t>
            </a:r>
            <a:endParaRPr lang="ko-KR" altLang="en-US" sz="16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4149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정의 담론의 전망  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 담론의 전망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정치적인 것의 귀환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(the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return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of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the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political)’</a:t>
            </a: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민주주의적 자본주의의 위기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(the crises of democratic capitalism)’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포퓰리즘과 정의 담론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the populist challenge to liberal democracy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세계질서의 향방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governing the globe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 산업혁명 시대의 정의 담론   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향후 한국 사회의 정의 담론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향후 한국 사회에 바람직한 정의 담론을 전망해 주신다면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공정 및 정의 개념에 대한 세대 차이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세대간 토의정치는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바람직한 청년 세대의 정의 담론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 </a:t>
            </a:r>
          </a:p>
          <a:p>
            <a:pPr marL="754063" lvl="2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78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연사 소개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서울대학교 정치학과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(1984),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석사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(1986)</a:t>
            </a:r>
          </a:p>
          <a:p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럿거스대학교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(Rutgers University)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박사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(1994)</a:t>
            </a: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서울대학교 사회과학대학 정치외교학부 교수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서울대학교 사회과학대학 학장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(2020~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                    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교육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연구 분야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서양정치사상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현대정치사상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현대 자유주의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공동체주의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법치주의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칸트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니체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하버마스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등에 대한 다수 논문과 저서 출판   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45AE15E-C5CD-4C43-A579-11FD92FB8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251" y="2300837"/>
            <a:ext cx="3667382" cy="22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2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대담 진행 순서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회색지대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정의 담론의 의미는 무엇인가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 담론의 역사와 쟁점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현대 사회의 정의 담론 및 한계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토의정치의 필요성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지구적 정의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정의담론의 전망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064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회색지대와 정의 담론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회색지대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의미는 무엇인가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정치세계는 왜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회색지대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될 수 밖에 없는가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회색지대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정의담론의 의미는 무엇인가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 </a:t>
            </a: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정의담론의 역사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정의담론의 쟁점 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34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현대 사회의 정의 담론</a:t>
            </a:r>
            <a:r>
              <a:rPr lang="en-US" altLang="ko-KR" dirty="0"/>
              <a:t>: </a:t>
            </a:r>
            <a:r>
              <a:rPr lang="ko-KR" altLang="en-US" dirty="0" err="1"/>
              <a:t>롤스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롤스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(John Rawls)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공정으로서의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(Justice as Fairness)’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원초적 입장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(original position)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무지의 베일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(veil of ignorance)</a:t>
            </a: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최소 극대화 원칙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의거한 합의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정의의 원칙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기본적 자유의 평등 원칙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(the principle of equal basic liberties)</a:t>
            </a: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차등원칙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(the difference principle)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반성적 평형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(reflective equilibrium)’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정의의 원칙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사회의 기본구조 구성 및 운영의 원칙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 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질서 정연한 사회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공적 이성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(public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reason)’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바탕으로 토론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중첩적 합의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(overlapping consensus)’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594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현대 사회의 정의 담론</a:t>
            </a:r>
            <a:r>
              <a:rPr lang="en-US" altLang="ko-KR" dirty="0"/>
              <a:t>: </a:t>
            </a:r>
            <a:r>
              <a:rPr lang="ko-KR" altLang="en-US" dirty="0" err="1"/>
              <a:t>노직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(Robert Nozick)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정의에 대한 소유권리론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재분배를 강조하는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롤스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정의론의 문제점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결과주의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소유권 침해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과정에서의 공정성 강조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과정이 정당할 경우 불평등한 결과도 정당하다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획득에 있어서의 정의 원칙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(a principle of justice in acquisition)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이전에 있어서의 정의 원칙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(a principle of justice in transfer)</a:t>
            </a: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교정에 있어서의 정의 원칙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(a principle of justice in rectification)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자유지상주의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(libertarianism):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생명권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소유권의 절대성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소극적 권리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(negative rights) vs.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적극적 권리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(positive rights)</a:t>
            </a: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측면 제약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(side-constraints)’ 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개인의 권리와 다른 가치가 충돌할 경우 권리의 우선성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야경국가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(night watchmen state)’ =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최소국가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(minimal state)</a:t>
            </a:r>
          </a:p>
          <a:p>
            <a:pPr lvl="1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7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현대 사회의 정의 담론</a:t>
            </a:r>
            <a:r>
              <a:rPr lang="en-US" altLang="ko-KR" dirty="0"/>
              <a:t>: </a:t>
            </a:r>
            <a:r>
              <a:rPr lang="ko-KR" altLang="en-US" dirty="0" err="1"/>
              <a:t>왈저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왈저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(Michael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Walzer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다원적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평등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</a:p>
          <a:p>
            <a:pPr lvl="1"/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단순 평등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강조하는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롤스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정의론의 문제점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획일적 기준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왈저의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다원적 평등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(complex equality)’</a:t>
            </a: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사회적 가치의 다원성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롤스의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단일한 분배 원칙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사회적 가치에 따라 상이한 분배원칙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성원권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안전과 복지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돈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공직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노동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자유시간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교육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혈연과 사랑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신의 은총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명예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정치권력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가치의 다원성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=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사회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영역의 다원성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롤스의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추상성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보편성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 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왈저의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구체성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·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특수성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서로 다른 시대와 장소에서 볼 수 있는 무수한 가치들과 다양한 분배 형태에 주목 </a:t>
            </a:r>
          </a:p>
          <a:p>
            <a:pPr lvl="1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661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현대 사회의 정의 담론</a:t>
            </a:r>
            <a:r>
              <a:rPr lang="en-US" altLang="ko-KR" dirty="0"/>
              <a:t>: </a:t>
            </a:r>
            <a:r>
              <a:rPr lang="ko-KR" altLang="en-US" dirty="0" err="1"/>
              <a:t>샌델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샌델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(Michael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Sandel)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무엇인가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공리주의 정의론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최대 다수의 최대 행복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</a:p>
          <a:p>
            <a:pPr lvl="2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정의란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공리의 극대화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샌델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인간의 기본권과 존엄성 무시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자유지상주의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자기 소유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vs.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시장의 도덕성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샌델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개인의 자발적 동의와 계약에 의해 이루어지는 시장에서의 교환과 거래도 공동체적 차원의 도덕 문제와 분리될 수 없다</a:t>
            </a:r>
          </a:p>
          <a:p>
            <a:pPr lvl="1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롤스의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정의론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합의가 도덕적 의무의 근거로 충분한가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도덕적 임의성을 배제하는 평등주의 논리는 얼마나 설득력이 있는가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분배정의가 능력이나 재능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도덕적 자격으로부터 완전히 분리될 수 있는가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 </a:t>
            </a:r>
          </a:p>
          <a:p>
            <a:pPr lvl="1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샌델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정의와 공동선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결합한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공동체의 정치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구상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도덕적 열망의 정치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시민의식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희생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봉사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시장의 도덕적 한계에 대한 인식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불평등의 해소를 통한 연대 구축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도덕에 기초하는 정치 등의 필요성</a:t>
            </a: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0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현대 사회의 정의 담론</a:t>
            </a:r>
            <a:endParaRPr lang="en-US" dirty="0"/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EC5CFADC-E03E-427B-869F-B61B6A1C4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033" y="1532238"/>
            <a:ext cx="10515600" cy="4826271"/>
          </a:xfrm>
        </p:spPr>
        <p:txBody>
          <a:bodyPr/>
          <a:lstStyle/>
          <a:p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샌델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정의 담론의 한계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공적 영역에서의 도덕 논쟁은 사회 통합 위기로 비화 가능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이성적 합의를 위한 조건과 절차가 중요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샌델이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비판하는 중립성과 대표성의 절차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추상화된 정의 원리가 다시 필요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정의에 대한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포괄적 접근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 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방식이 필요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r>
              <a:rPr lang="ko-KR" altLang="en-US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다초점적이고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맥락적이며 전체를 둘러보는 시야를 필요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2"/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현대사회의 정의 관념은 다양한 형태로 존재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자유 민주주의사회에서 각각의 영역은 고유한 정의 관념과 원칙을 자율적으로 형성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정치의 역할은 영역별 자율성을 보장하면서 상호협력을 위한 통합의 조건을 유지</a:t>
            </a:r>
          </a:p>
          <a:p>
            <a:pPr lvl="1"/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기준들 간의 절충과 조화를 가능케 하는 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토의정치의 역량</a:t>
            </a: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 필요  </a:t>
            </a:r>
            <a:endParaRPr lang="en-US" altLang="ko-KR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561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2828</Words>
  <Application>Microsoft Office PowerPoint</Application>
  <PresentationFormat>와이드스크린</PresentationFormat>
  <Paragraphs>257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나눔바른고딕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회색지대 속의 정의 담론</dc:title>
  <dc:creator>Kim Bramhs</dc:creator>
  <cp:lastModifiedBy>Bramhs Kim</cp:lastModifiedBy>
  <cp:revision>18</cp:revision>
  <dcterms:created xsi:type="dcterms:W3CDTF">2021-03-22T03:22:08Z</dcterms:created>
  <dcterms:modified xsi:type="dcterms:W3CDTF">2021-03-22T07:43:50Z</dcterms:modified>
</cp:coreProperties>
</file>